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5C1BC-2C9E-3509-15D9-2CA1BC64F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39481-071B-57A5-A19F-09CFABD70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9167B6-07AE-6D72-6294-A992AB74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3706D3-6D71-37E6-5AFE-63D5CC8D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C84B2C-5F20-3F06-5DA6-017E9585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32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C3738-8EE0-92E8-31E0-7B5C11CD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A27A49-8875-5B50-FFAF-9DD55C6CC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0E4AAD-88D6-7609-088B-C11F89B0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CE6DC-CB85-9089-A6E2-21BF4474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B7F5F1-2F20-A257-EFCF-FB9224CE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646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EE3A4E-FAEF-57C2-DE69-44D697A4C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2546C8-BAAF-77FC-EBE3-ACB48CBD5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7E80EB-C761-F406-6DBE-1AC5147E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E0C211-C10F-6D38-A52C-34F1E88A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97CF4-3AF1-2332-1F17-3FD04D25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8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31C15-3293-03C3-26C7-28F41AB58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BCB201-FF8F-5688-3201-7F5D32C21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B4E39-01F5-E50B-4060-4CDBA538A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01612-37D2-327F-4599-464A295F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9E5A7-AF18-5DC3-E0ED-1C50ADD6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208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CF790-D6D0-0D32-7BA2-C8FEB1C5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F9DB50-7AE7-146C-0E67-D7888A27F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F5D4E6-F55F-59F2-D7BE-FDCEFDB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52E6B9-B081-38C7-CBF4-23A2E5FE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CD4210-7947-446C-71AF-E569724B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744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28384-B6BF-272E-C80B-922CAE28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6DD2EF-A020-8869-B63C-5A9951ECB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6FBFD5-6080-0FE9-408E-0B48BA047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159145-8208-6C84-4E1B-7EAD22DAF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6E42F6-D7EA-1D21-5C0C-EF4FEE49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E0F795-2902-D538-B181-DB81FF6B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74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6988D-95EA-99FE-D461-EB161AF1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A7F23-2A9B-BF12-4363-D7150A592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7867F9-785E-2F3D-3488-D5A3DCB51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A34088-B84C-39DF-B730-674E1AAD5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10C2DD-B985-72CB-ECCA-832F0CD86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911530B-6A48-7E65-C61C-2330BB1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4939D6-DB42-B492-C58D-F7B9E74B7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D727CE-BE81-7E91-747B-B9FB7C30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09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1FDFDF-6AC7-0AE9-6536-C91F4553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7A970E-F306-5EF4-8E90-3A7602B1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F9C63D-FE91-DC8A-8515-13C9058E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205EFC-90AE-87B7-E3DB-A5ABF462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27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DDD700-7F7B-1ACF-BF57-C019303A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07F047-141A-144F-D7BC-5D3838EE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77FA7A-716F-140F-1057-66F228BD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54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95E17-8A03-5F03-E5FF-685EAF4F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9A205D-A854-D061-7AE5-92FE3C561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843770-D888-771B-0016-6694215D4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EE7945-A051-7359-EBE3-AA48D41C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E021AD-A62F-D453-FD72-CCAD17B7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21FA26-5BB9-C49F-B1F5-20CCDD40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537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C3C05-68C3-5FD1-94E7-BF69AC75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0DB22D-E625-7286-2D19-798F0A30B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2DA7E9-6DA9-230C-3EED-560414B1B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52F47B-6A43-DABA-4339-B287C4CE2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12A22B-171A-205C-1385-0DD98997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50B3D5-CCE7-711F-CAA6-D0B3368A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711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BE98F6-DA3A-57DB-B046-F13417A4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1DBC52-01C0-79F2-B4D8-43DBDF405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AEA0F9-26B6-D2F8-3958-5028D74CE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8801D5-7FAB-144B-8F7B-74DF28DE6CA7}" type="datetimeFigureOut">
              <a:rPr lang="es-CL" smtClean="0"/>
              <a:t>04-04-24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953D65-3973-5991-DF81-401C2137F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ECBD1E-4485-0E0E-FCBE-0E88D7582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00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EA1FA-1CC0-7C5E-CF64-512C36EA8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325"/>
            <a:ext cx="9144000" cy="2387600"/>
          </a:xfrm>
        </p:spPr>
        <p:txBody>
          <a:bodyPr>
            <a:normAutofit/>
          </a:bodyPr>
          <a:lstStyle/>
          <a:p>
            <a:r>
              <a:rPr lang="es-CL" sz="4400"/>
              <a:t>Puesta en marcha ley conciliación de vida laboral y familiar y ley teletrabajo en el sector públicos y ley de 40 horas.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675A1E-96F3-D80E-A864-457A6FC36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213021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s-CL"/>
              <a:t>GRUPO 1</a:t>
            </a:r>
          </a:p>
          <a:p>
            <a:r>
              <a:rPr lang="es-CL"/>
              <a:t>Gema </a:t>
            </a:r>
            <a:r>
              <a:rPr lang="es-CL" err="1"/>
              <a:t>Aguila</a:t>
            </a:r>
            <a:r>
              <a:rPr lang="es-CL"/>
              <a:t> </a:t>
            </a:r>
            <a:r>
              <a:rPr lang="es-CL" err="1"/>
              <a:t>Cesani</a:t>
            </a:r>
            <a:endParaRPr lang="es-CL"/>
          </a:p>
          <a:p>
            <a:r>
              <a:rPr lang="es-CL">
                <a:ea typeface="+mn-lt"/>
                <a:cs typeface="+mn-lt"/>
              </a:rPr>
              <a:t>Luz </a:t>
            </a:r>
            <a:r>
              <a:rPr lang="es-CL" err="1">
                <a:ea typeface="+mn-lt"/>
                <a:cs typeface="+mn-lt"/>
              </a:rPr>
              <a:t>Maria</a:t>
            </a:r>
            <a:r>
              <a:rPr lang="es-CL">
                <a:ea typeface="+mn-lt"/>
                <a:cs typeface="+mn-lt"/>
              </a:rPr>
              <a:t> Figueroa</a:t>
            </a:r>
            <a:endParaRPr lang="es-CL"/>
          </a:p>
          <a:p>
            <a:r>
              <a:rPr lang="es-CL"/>
              <a:t>Susana </a:t>
            </a:r>
            <a:r>
              <a:rPr lang="es-CL" err="1"/>
              <a:t>Gonzalez</a:t>
            </a:r>
            <a:r>
              <a:rPr lang="es-CL"/>
              <a:t> Proboste</a:t>
            </a:r>
          </a:p>
          <a:p>
            <a:r>
              <a:rPr lang="es-CL"/>
              <a:t>Rene Pulgar Olivares</a:t>
            </a:r>
          </a:p>
          <a:p>
            <a:r>
              <a:rPr lang="es-CL"/>
              <a:t>Marta Torres Diaz</a:t>
            </a:r>
          </a:p>
          <a:p>
            <a:endParaRPr lang="es-CL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3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98E5F-D453-FA90-58B9-07CB13F2B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112"/>
            <a:ext cx="10515600" cy="1325563"/>
          </a:xfrm>
        </p:spPr>
        <p:txBody>
          <a:bodyPr/>
          <a:lstStyle/>
          <a:p>
            <a:r>
              <a:rPr lang="es-CL" dirty="0"/>
              <a:t>Objetivo: adecuación de la normativa interna a la legislación actual.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30BA1AB3-BBEF-3009-0CB1-17077B78B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7487"/>
            <a:ext cx="10515600" cy="341947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CL" dirty="0"/>
              <a:t>El acta 164-2023 y su modificación acta A.D 1046-2023 de Corte Suprema adecua la ley de teletrabajo al Poder Judicial.</a:t>
            </a:r>
          </a:p>
          <a:p>
            <a:r>
              <a:rPr lang="es-CL" dirty="0"/>
              <a:t>Propuestas:</a:t>
            </a:r>
          </a:p>
          <a:p>
            <a:r>
              <a:rPr lang="es-CL" dirty="0"/>
              <a:t>Hacer un catastro de funcionarios cuidadores (noción amplia de cuidador) en el Poder Judicial.</a:t>
            </a:r>
          </a:p>
          <a:p>
            <a:r>
              <a:rPr lang="es-CL" dirty="0"/>
              <a:t> Porcentaje de funcionarios autistas en el Poder Judicial.</a:t>
            </a:r>
          </a:p>
          <a:p>
            <a:r>
              <a:rPr lang="es-CL" dirty="0"/>
              <a:t>Existencia de un fundamento para rechazar las solicitudes de teletrabajo especial y posibilidad de apelación de la misma.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12" name="Marcador de contenido 8">
            <a:extLst>
              <a:ext uri="{FF2B5EF4-FFF2-40B4-BE49-F238E27FC236}">
                <a16:creationId xmlns:a16="http://schemas.microsoft.com/office/drawing/2014/main" id="{61E5AA05-A6CF-22F8-7DCA-CE88B8AC9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02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3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98E5F-D453-FA90-58B9-07CB13F2B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112"/>
            <a:ext cx="10515600" cy="1325563"/>
          </a:xfrm>
        </p:spPr>
        <p:txBody>
          <a:bodyPr/>
          <a:lstStyle/>
          <a:p>
            <a:r>
              <a:rPr lang="es-CL" dirty="0"/>
              <a:t>Objetivo: adecuación de la normativa interna a la legislación actual.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30BA1AB3-BBEF-3009-0CB1-17077B78B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7487"/>
            <a:ext cx="10515600" cy="34194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12" name="Marcador de contenido 8">
            <a:extLst>
              <a:ext uri="{FF2B5EF4-FFF2-40B4-BE49-F238E27FC236}">
                <a16:creationId xmlns:a16="http://schemas.microsoft.com/office/drawing/2014/main" id="{61E5AA05-A6CF-22F8-7DCA-CE88B8AC9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02870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A9A436D-0AA9-D24B-9A68-4ED5445813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813" t="53100" r="3909" b="11869"/>
          <a:stretch/>
        </p:blipFill>
        <p:spPr>
          <a:xfrm>
            <a:off x="1208870" y="2828429"/>
            <a:ext cx="5094515" cy="32775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7F72692-5B7E-9742-944C-87C9CEAEFC04}"/>
              </a:ext>
            </a:extLst>
          </p:cNvPr>
          <p:cNvSpPr txBox="1"/>
          <p:nvPr/>
        </p:nvSpPr>
        <p:spPr>
          <a:xfrm>
            <a:off x="5921982" y="3429000"/>
            <a:ext cx="5813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Establecer mayores causales de teletrabajo especial que engloben situaciones especiales de cuidado así como los funcionarios autistas.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Implementación de un régimen flexible de teletrabajo especial, de manera que el funcionario pueda realizar funciones presenciales o telemáticas de acuerdo a sus necesidades.</a:t>
            </a:r>
          </a:p>
          <a:p>
            <a:pPr algn="just"/>
            <a:endParaRPr lang="es-CL" dirty="0"/>
          </a:p>
        </p:txBody>
      </p:sp>
      <p:pic>
        <p:nvPicPr>
          <p:cNvPr id="1025" name="Picture 1" descr="page2image44950464">
            <a:extLst>
              <a:ext uri="{FF2B5EF4-FFF2-40B4-BE49-F238E27FC236}">
                <a16:creationId xmlns:a16="http://schemas.microsoft.com/office/drawing/2014/main" id="{1884BFAF-4D6F-E643-BE56-5315E41CF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00" cy="2476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2image44950464">
            <a:extLst>
              <a:ext uri="{FF2B5EF4-FFF2-40B4-BE49-F238E27FC236}">
                <a16:creationId xmlns:a16="http://schemas.microsoft.com/office/drawing/2014/main" id="{87DB4F53-E4D6-D44A-A13B-FEC4C4473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00" cy="2476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043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179</Words>
  <Application>Microsoft Macintosh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Puesta en marcha ley conciliación de vida laboral y familiar y ley teletrabajo en el sector públicos y ley de 40 horas.</vt:lpstr>
      <vt:lpstr>Objetivo: adecuación de la normativa interna a la legislación actual.</vt:lpstr>
      <vt:lpstr>Objetivo: adecuación de la normativa interna a la legislación actual.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Nayareth Quevedo</dc:creator>
  <cp:lastModifiedBy>maria cabrera</cp:lastModifiedBy>
  <cp:revision>92</cp:revision>
  <dcterms:created xsi:type="dcterms:W3CDTF">2024-04-03T16:49:02Z</dcterms:created>
  <dcterms:modified xsi:type="dcterms:W3CDTF">2024-04-04T18:36:28Z</dcterms:modified>
</cp:coreProperties>
</file>