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29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5C1BC-2C9E-3509-15D9-2CA1BC64F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139481-071B-57A5-A19F-09CFABD70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E9167B6-07AE-6D72-6294-A992AB740D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83706D3-6D71-37E6-5AFE-63D5CC8D26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8C84B2C-5F20-3F06-5DA6-017E95856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10325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9C3738-8EE0-92E8-31E0-7B5C11CD27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61A27A49-8875-5B50-FFAF-9DD55C6CCC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0E4AAD-88D6-7609-088B-C11F89B0FC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68CE6DC-CB85-9089-A6E2-21BF4474B3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B7F5F1-2F20-A257-EFCF-FB9224CE1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46464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3DEE3A4E-FAEF-57C2-DE69-44D697A4C4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9B2546C8-BAAF-77FC-EBE3-ACB48CBD5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27E80EB-C761-F406-6DBE-1AC5147EC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DE0C211-C10F-6D38-A52C-34F1E88A0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9F97CF4-3AF1-2332-1F17-3FD04D25A5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8862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331C15-3293-03C3-26C7-28F41AB589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BCBCB201-FF8F-5688-3201-7F5D32C21F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B8B4E39-01F5-E50B-4060-4CDBA538A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BD01612-37D2-327F-4599-464A295FC2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B9E5A7-AF18-5DC3-E0ED-1C50ADD697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02086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2CF790-D6D0-0D32-7BA2-C8FEB1C571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4F9DB50-7AE7-146C-0E67-D7888A27F9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F5D4E6-F55F-59F2-D7BE-FDCEFDBCE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F52E6B9-B081-38C7-CBF4-23A2E5FE30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CD4210-7947-446C-71AF-E569724B02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07449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7E28384-B6BF-272E-C80B-922CAE28AD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6DD2EF-A020-8869-B63C-5A9951ECBB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B6FBFD5-6080-0FE9-408E-0B48BA0473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1159145-8208-6C84-4E1B-7EAD22DAF2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96E42F6-D7EA-1D21-5C0C-EF4FEE499C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1E0F795-2902-D538-B181-DB81FF6B4A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8774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86988D-95EA-99FE-D461-EB161AF1A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BBA7F23-2A9B-BF12-4363-D7150A592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0E7867F9-785E-2F3D-3488-D5A3DCB518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CA34088-B84C-39DF-B730-674E1AAD5D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10C2DD-B985-72CB-ECCA-832F0CD86FB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911530B-6A48-7E65-C61C-2330BB1FE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DB4939D6-DB42-B492-C58D-F7B9E74B7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AFD727CE-BE81-7E91-747B-B9FB7C302F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7409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1FDFDF-6AC7-0AE9-6536-C91F4553E1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27A970E-F306-5EF4-8E90-3A7602B13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8F9C63D-FE91-DC8A-8515-13C9058ED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6205EFC-90AE-87B7-E3DB-A5ABF462C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22279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01DDD700-7F7B-1ACF-BF57-C019303A6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6407F047-141A-144F-D7BC-5D3838EE6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477FA7A-716F-140F-1057-66F228BD1A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35433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795E17-8A03-5F03-E5FF-685EAF4F08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99A205D-A854-D061-7AE5-92FE3C561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1F843770-D888-771B-0016-6694215D4F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4EE7945-A051-7359-EBE3-AA48D41C45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AE021AD-A62F-D453-FD72-CCAD17B72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921FA26-5BB9-C49F-B1F5-20CCDD409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5537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6C3C05-68C3-5FD1-94E7-BF69AC75BB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50DB22D-E625-7286-2D19-798F0A30BE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F2DA7E9-6DA9-230C-3EED-560414B1B0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52F47B-6A43-DABA-4339-B287C4CE2E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EC12A22B-171A-205C-1385-0DD989973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C50B3D5-CCE7-711F-CAA6-D0B3368A46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17114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64BE98F6-DA3A-57DB-B046-F13417A48D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F1DBC52-01C0-79F2-B4D8-43DBDF4050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4AEA0F9-26B6-D2F8-3958-5028D74CE3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18801D5-7FAB-144B-8F7B-74DF28DE6CA7}" type="datetimeFigureOut">
              <a:rPr lang="es-CL" smtClean="0"/>
              <a:t>03-04-2024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953D65-3973-5991-DF81-401C2137FD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6ECBD1E-4485-0E0E-FCBE-0E88D75822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AAF2CD1-73B7-814C-855D-C49B1DDC1D77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776003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8BEA1FA-1CC0-7C5E-CF64-512C36EA80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68160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dirty="0" smtClean="0"/>
              <a:t/>
            </a:r>
            <a:br>
              <a:rPr lang="es-CL" dirty="0" smtClean="0"/>
            </a:br>
            <a:r>
              <a:rPr lang="es-CL" dirty="0"/>
              <a:t/>
            </a:r>
            <a:br>
              <a:rPr lang="es-CL" dirty="0"/>
            </a:br>
            <a:r>
              <a:rPr lang="es-CL" b="1" dirty="0" smtClean="0">
                <a:latin typeface="Arial" panose="020B0604020202020204" pitchFamily="34" charset="0"/>
                <a:cs typeface="Arial" panose="020B0604020202020204" pitchFamily="34" charset="0"/>
              </a:rPr>
              <a:t>PUESTA EN MARCHA LEY KARIN SOBRE ACOSO LABORAL EN SECTOR PÚBLICO</a:t>
            </a:r>
            <a:endParaRPr lang="es-CL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Marcador de contenido 8">
            <a:extLst>
              <a:ext uri="{FF2B5EF4-FFF2-40B4-BE49-F238E27FC236}">
                <a16:creationId xmlns:a16="http://schemas.microsoft.com/office/drawing/2014/main" id="{9ABA71F6-D54F-5C7A-6A08-C61F30FFA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01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5731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B798E5F-D453-FA90-58B9-07CB13F2B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08112"/>
            <a:ext cx="10515600" cy="1325563"/>
          </a:xfrm>
        </p:spPr>
        <p:txBody>
          <a:bodyPr/>
          <a:lstStyle/>
          <a:p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PROPUESTAS DE ACCIÓN 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30BA1AB3-BBEF-3009-0CB1-17077B78B4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81946"/>
            <a:ext cx="10515600" cy="3901733"/>
          </a:xfrm>
        </p:spPr>
        <p:txBody>
          <a:bodyPr>
            <a:noAutofit/>
          </a:bodyPr>
          <a:lstStyle/>
          <a:p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Revisión de protocolo existente a la fecha. Denuncia de acoso.</a:t>
            </a:r>
          </a:p>
          <a:p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Visualización y adecuación a la realidad funcionaria.</a:t>
            </a:r>
          </a:p>
          <a:p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Sensibilización a nivel Nacional.</a:t>
            </a:r>
          </a:p>
          <a:p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Convocar a los delegados del Comité de género de cada región y comité paritario  a trabajar en conjunto con la directiva Regional.</a:t>
            </a:r>
          </a:p>
          <a:p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a través de audiencias con las jefaturas administrativas y jueces.</a:t>
            </a:r>
          </a:p>
          <a:p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alianzas con el Ministerio del Trabajo y de Justicia.</a:t>
            </a:r>
          </a:p>
          <a:p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el Convenio  190 de la OIT</a:t>
            </a:r>
          </a:p>
          <a:p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Solicitar reportes trimestrales a cada unidad judicial y Tribunales del País referente a esta materia. Ley transparencia</a:t>
            </a:r>
          </a:p>
          <a:p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Realizar petitorio a la Excelentísima Corte de Suprema que se nos aplique la Ley Karin</a:t>
            </a:r>
          </a:p>
          <a:p>
            <a:r>
              <a:rPr lang="es-CL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mesa de trabajo.</a:t>
            </a:r>
          </a:p>
        </p:txBody>
      </p:sp>
      <p:pic>
        <p:nvPicPr>
          <p:cNvPr id="12" name="Marcador de contenido 8">
            <a:extLst>
              <a:ext uri="{FF2B5EF4-FFF2-40B4-BE49-F238E27FC236}">
                <a16:creationId xmlns:a16="http://schemas.microsoft.com/office/drawing/2014/main" id="{61E5AA05-A6CF-22F8-7DCA-CE88B8AC9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"/>
            <a:ext cx="12192000" cy="10287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7334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24780"/>
            <a:ext cx="10515600" cy="1325563"/>
          </a:xfrm>
        </p:spPr>
        <p:txBody>
          <a:bodyPr/>
          <a:lstStyle/>
          <a:p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PROPUESTAS DE ADECUACIÓN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450343"/>
            <a:ext cx="10515600" cy="2614026"/>
          </a:xfrm>
        </p:spPr>
        <p:txBody>
          <a:bodyPr/>
          <a:lstStyle/>
          <a:p>
            <a:pPr algn="just"/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Educativo ¿Qué es la violencia laboral?, ¿Qué es el acoso laboral? y cual es la diferencia con el acoso sexual y laboral?</a:t>
            </a:r>
          </a:p>
          <a:p>
            <a:pPr algn="just"/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Capacitación para los funcionarios, jefaturas y jueces de manera presencial.(por la jerarquía que existe en el Poder Judicial)</a:t>
            </a:r>
          </a:p>
          <a:p>
            <a:endParaRPr lang="es-CL" dirty="0" smtClean="0"/>
          </a:p>
        </p:txBody>
      </p:sp>
      <p:pic>
        <p:nvPicPr>
          <p:cNvPr id="4" name="Marcador de contenido 8">
            <a:extLst>
              <a:ext uri="{FF2B5EF4-FFF2-40B4-BE49-F238E27FC236}">
                <a16:creationId xmlns:a16="http://schemas.microsoft.com/office/drawing/2014/main" id="{9ABA71F6-D54F-5C7A-6A08-C61F30FFA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01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9959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1138847"/>
            <a:ext cx="10515600" cy="1325563"/>
          </a:xfrm>
        </p:spPr>
        <p:txBody>
          <a:bodyPr/>
          <a:lstStyle/>
          <a:p>
            <a:r>
              <a:rPr lang="es-CL" dirty="0" smtClean="0">
                <a:latin typeface="Arial" panose="020B0604020202020204" pitchFamily="34" charset="0"/>
                <a:cs typeface="Arial" panose="020B0604020202020204" pitchFamily="34" charset="0"/>
              </a:rPr>
              <a:t>HERRAMIENTAS PARA PERSEGUIR Y PREVENIR </a:t>
            </a:r>
            <a:endParaRPr lang="es-C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38200" y="2588843"/>
            <a:ext cx="10515600" cy="4351338"/>
          </a:xfrm>
        </p:spPr>
        <p:txBody>
          <a:bodyPr>
            <a:normAutofit/>
          </a:bodyPr>
          <a:lstStyle/>
          <a:p>
            <a:pPr algn="just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Un enfoque proactivo hacia la prevención de riesgos, especialmente aquellos de índole psicosocial.</a:t>
            </a:r>
          </a:p>
          <a:p>
            <a:pPr algn="just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el respeto del espacio libre y los límites ( sensibilizar a través de infografías, afiches)</a:t>
            </a:r>
          </a:p>
          <a:p>
            <a:pPr algn="just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Promover la acción tanto de la afectada o afectado directo  como del “afectado indirecto”</a:t>
            </a:r>
          </a:p>
          <a:p>
            <a:pPr algn="just"/>
            <a:r>
              <a:rPr lang="es-CL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La creación de un foro público de acceso directo por cada funcionario y funcionaria, el cual sea alimentado anónimamente por experiencias de acoso, a fin de empoderar a la victima y dar el siguiente paso, el mas importante, denunciar. </a:t>
            </a:r>
          </a:p>
          <a:p>
            <a:pPr marL="0" indent="0" algn="just">
              <a:buNone/>
            </a:pPr>
            <a:endParaRPr lang="es-CL" dirty="0"/>
          </a:p>
        </p:txBody>
      </p:sp>
      <p:pic>
        <p:nvPicPr>
          <p:cNvPr id="4" name="Marcador de contenido 8">
            <a:extLst>
              <a:ext uri="{FF2B5EF4-FFF2-40B4-BE49-F238E27FC236}">
                <a16:creationId xmlns:a16="http://schemas.microsoft.com/office/drawing/2014/main" id="{9ABA71F6-D54F-5C7A-6A08-C61F30FFA4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1014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91060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269</Words>
  <Application>Microsoft Office PowerPoint</Application>
  <PresentationFormat>Panorámica</PresentationFormat>
  <Paragraphs>20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Aptos</vt:lpstr>
      <vt:lpstr>Aptos Display</vt:lpstr>
      <vt:lpstr>Arial</vt:lpstr>
      <vt:lpstr>Tema de Office</vt:lpstr>
      <vt:lpstr>    PUESTA EN MARCHA LEY KARIN SOBRE ACOSO LABORAL EN SECTOR PÚBLICO</vt:lpstr>
      <vt:lpstr>PROPUESTAS DE ACCIÓN </vt:lpstr>
      <vt:lpstr>PROPUESTAS DE ADECUACIÓN</vt:lpstr>
      <vt:lpstr>HERRAMIENTAS PARA PERSEGUIR Y PREVENIR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Nayareth Quevedo</dc:creator>
  <cp:lastModifiedBy>maria jimena castillo pimentel</cp:lastModifiedBy>
  <cp:revision>8</cp:revision>
  <dcterms:created xsi:type="dcterms:W3CDTF">2024-04-03T16:49:02Z</dcterms:created>
  <dcterms:modified xsi:type="dcterms:W3CDTF">2024-04-03T22:37:45Z</dcterms:modified>
</cp:coreProperties>
</file>