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9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2698A-1617-423A-8C41-1DCB26FB2EA2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095B0C-D425-4F35-9B5D-9CA7F122B82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64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095B0C-D425-4F35-9B5D-9CA7F122B8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81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15C1BC-2C9E-3509-15D9-2CA1BC64F3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0139481-071B-57A5-A19F-09CFABD70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9167B6-07AE-6D72-6294-A992AB740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1D5-7FAB-144B-8F7B-74DF28DE6CA7}" type="datetimeFigureOut">
              <a:rPr lang="es-CL" smtClean="0"/>
              <a:t>03-04-2024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83706D3-6D71-37E6-5AFE-63D5CC8D2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C84B2C-5F20-3F06-5DA6-017E95856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2CD1-73B7-814C-855D-C49B1DDC1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032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9C3738-8EE0-92E8-31E0-7B5C11CD2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1A27A49-8875-5B50-FFAF-9DD55C6CCC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0E4AAD-88D6-7609-088B-C11F89B0F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1D5-7FAB-144B-8F7B-74DF28DE6CA7}" type="datetimeFigureOut">
              <a:rPr lang="es-CL" smtClean="0"/>
              <a:t>03-04-2024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8CE6DC-CB85-9089-A6E2-21BF4474B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B7F5F1-2F20-A257-EFCF-FB9224CE1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2CD1-73B7-814C-855D-C49B1DDC1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6464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DEE3A4E-FAEF-57C2-DE69-44D697A4C4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B2546C8-BAAF-77FC-EBE3-ACB48CBD51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7E80EB-C761-F406-6DBE-1AC5147EC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1D5-7FAB-144B-8F7B-74DF28DE6CA7}" type="datetimeFigureOut">
              <a:rPr lang="es-CL" smtClean="0"/>
              <a:t>03-04-2024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E0C211-C10F-6D38-A52C-34F1E88A0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F97CF4-3AF1-2332-1F17-3FD04D25A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2CD1-73B7-814C-855D-C49B1DDC1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8862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31C15-3293-03C3-26C7-28F41AB58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BCB201-FF8F-5688-3201-7F5D32C21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8B4E39-01F5-E50B-4060-4CDBA538A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1D5-7FAB-144B-8F7B-74DF28DE6CA7}" type="datetimeFigureOut">
              <a:rPr lang="es-CL" smtClean="0"/>
              <a:t>03-04-2024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D01612-37D2-327F-4599-464A295FC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B9E5A7-AF18-5DC3-E0ED-1C50ADD69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2CD1-73B7-814C-855D-C49B1DDC1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2086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2CF790-D6D0-0D32-7BA2-C8FEB1C57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F9DB50-7AE7-146C-0E67-D7888A27F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F5D4E6-F55F-59F2-D7BE-FDCEFDBCE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1D5-7FAB-144B-8F7B-74DF28DE6CA7}" type="datetimeFigureOut">
              <a:rPr lang="es-CL" smtClean="0"/>
              <a:t>03-04-2024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52E6B9-B081-38C7-CBF4-23A2E5FE3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CD4210-7947-446C-71AF-E569724B0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2CD1-73B7-814C-855D-C49B1DDC1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7449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E28384-B6BF-272E-C80B-922CAE28A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6DD2EF-A020-8869-B63C-5A9951ECBB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6FBFD5-6080-0FE9-408E-0B48BA0473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1159145-8208-6C84-4E1B-7EAD22DAF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1D5-7FAB-144B-8F7B-74DF28DE6CA7}" type="datetimeFigureOut">
              <a:rPr lang="es-CL" smtClean="0"/>
              <a:t>03-04-2024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96E42F6-D7EA-1D21-5C0C-EF4FEE499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E0F795-2902-D538-B181-DB81FF6B4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2CD1-73B7-814C-855D-C49B1DDC1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7741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86988D-95EA-99FE-D461-EB161AF1A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BBA7F23-2A9B-BF12-4363-D7150A5924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E7867F9-785E-2F3D-3488-D5A3DCB518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CA34088-B84C-39DF-B730-674E1AAD5D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D10C2DD-B985-72CB-ECCA-832F0CD86F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911530B-6A48-7E65-C61C-2330BB1FE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1D5-7FAB-144B-8F7B-74DF28DE6CA7}" type="datetimeFigureOut">
              <a:rPr lang="es-CL" smtClean="0"/>
              <a:t>03-04-2024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B4939D6-DB42-B492-C58D-F7B9E74B7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FD727CE-BE81-7E91-747B-B9FB7C302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2CD1-73B7-814C-855D-C49B1DDC1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409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1FDFDF-6AC7-0AE9-6536-C91F4553E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27A970E-F306-5EF4-8E90-3A7602B13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1D5-7FAB-144B-8F7B-74DF28DE6CA7}" type="datetimeFigureOut">
              <a:rPr lang="es-CL" smtClean="0"/>
              <a:t>03-04-2024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8F9C63D-FE91-DC8A-8515-13C9058ED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6205EFC-90AE-87B7-E3DB-A5ABF462C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2CD1-73B7-814C-855D-C49B1DDC1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2279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1DDD700-7F7B-1ACF-BF57-C019303A6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1D5-7FAB-144B-8F7B-74DF28DE6CA7}" type="datetimeFigureOut">
              <a:rPr lang="es-CL" smtClean="0"/>
              <a:t>03-04-2024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407F047-141A-144F-D7BC-5D3838EE6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477FA7A-716F-140F-1057-66F228BD1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2CD1-73B7-814C-855D-C49B1DDC1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5433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795E17-8A03-5F03-E5FF-685EAF4F0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9A205D-A854-D061-7AE5-92FE3C561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F843770-D888-771B-0016-6694215D4F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4EE7945-A051-7359-EBE3-AA48D41C4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1D5-7FAB-144B-8F7B-74DF28DE6CA7}" type="datetimeFigureOut">
              <a:rPr lang="es-CL" smtClean="0"/>
              <a:t>03-04-2024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AE021AD-A62F-D453-FD72-CCAD17B72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21FA26-5BB9-C49F-B1F5-20CCDD409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2CD1-73B7-814C-855D-C49B1DDC1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537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6C3C05-68C3-5FD1-94E7-BF69AC75B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50DB22D-E625-7286-2D19-798F0A30BE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F2DA7E9-6DA9-230C-3EED-560414B1B0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B52F47B-6A43-DABA-4339-B287C4CE2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1D5-7FAB-144B-8F7B-74DF28DE6CA7}" type="datetimeFigureOut">
              <a:rPr lang="es-CL" smtClean="0"/>
              <a:t>03-04-2024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C12A22B-171A-205C-1385-0DD989973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C50B3D5-CCE7-711F-CAA6-D0B3368A4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2CD1-73B7-814C-855D-C49B1DDC1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7114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4BE98F6-DA3A-57DB-B046-F13417A48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F1DBC52-01C0-79F2-B4D8-43DBDF4050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AEA0F9-26B6-D2F8-3958-5028D74CE3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18801D5-7FAB-144B-8F7B-74DF28DE6CA7}" type="datetimeFigureOut">
              <a:rPr lang="es-CL" smtClean="0"/>
              <a:t>03-04-2024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7953D65-3973-5991-DF81-401C2137FD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ECBD1E-4485-0E0E-FCBE-0E88D75822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AAF2CD1-73B7-814C-855D-C49B1DDC1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6003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798E5F-D453-FA90-58B9-07CB13F2B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8112"/>
            <a:ext cx="10515600" cy="1325563"/>
          </a:xfrm>
        </p:spPr>
        <p:txBody>
          <a:bodyPr/>
          <a:lstStyle/>
          <a:p>
            <a:pPr algn="ctr"/>
            <a:r>
              <a:rPr lang="es-CL" dirty="0" smtClean="0"/>
              <a:t>Propuesta modificación </a:t>
            </a:r>
            <a:br>
              <a:rPr lang="es-CL" dirty="0" smtClean="0"/>
            </a:br>
            <a:r>
              <a:rPr lang="es-CL" dirty="0" smtClean="0"/>
              <a:t>Acta 104-2021</a:t>
            </a:r>
            <a:endParaRPr lang="es-CL" dirty="0"/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30BA1AB3-BBEF-3009-0CB1-17077B78B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57487"/>
            <a:ext cx="10515600" cy="3419475"/>
          </a:xfrm>
        </p:spPr>
        <p:txBody>
          <a:bodyPr/>
          <a:lstStyle/>
          <a:p>
            <a:r>
              <a:rPr lang="es-CL" dirty="0" smtClean="0"/>
              <a:t>Tomando conocimiento de que ANEJUD CHILE en oficio 409-2023, no realizó observaciones a la propuesta de modificación realizada por la Corporación Administrativa del Poder Judicial.</a:t>
            </a:r>
          </a:p>
          <a:p>
            <a:r>
              <a:rPr lang="es-CL" dirty="0" smtClean="0"/>
              <a:t>Esta mesa de trabajo plantea a la Convención tomar las siguientes medidas de forma inmediata con carácter de urgente.</a:t>
            </a:r>
            <a:r>
              <a:rPr lang="es-CL" dirty="0" smtClean="0"/>
              <a:t> </a:t>
            </a:r>
            <a:endParaRPr lang="es-CL" dirty="0"/>
          </a:p>
        </p:txBody>
      </p:sp>
      <p:pic>
        <p:nvPicPr>
          <p:cNvPr id="12" name="Marcador de contenido 8">
            <a:extLst>
              <a:ext uri="{FF2B5EF4-FFF2-40B4-BE49-F238E27FC236}">
                <a16:creationId xmlns:a16="http://schemas.microsoft.com/office/drawing/2014/main" id="{61E5AA05-A6CF-22F8-7DCA-CE88B8AC99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102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34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39675A1E-96F3-D80E-A864-457A6FC364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62546"/>
            <a:ext cx="9144000" cy="407309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s-CL" dirty="0" smtClean="0"/>
              <a:t>Esta mesa del análisis de los antecedentes solicita oficiar a la Corte Suprema de forma inmediata, señalando el rotundo rechazo a las modificaciones propuestas del Acta 104-2021, manteniendo el texto original de los siguientes artículos.</a:t>
            </a:r>
          </a:p>
          <a:p>
            <a:pPr algn="just"/>
            <a:r>
              <a:rPr lang="es-CL" dirty="0" smtClean="0"/>
              <a:t>Articulo 1°.</a:t>
            </a:r>
          </a:p>
          <a:p>
            <a:pPr algn="just"/>
            <a:r>
              <a:rPr lang="es-CL" dirty="0" smtClean="0"/>
              <a:t>Letra B</a:t>
            </a:r>
          </a:p>
          <a:p>
            <a:pPr algn="just"/>
            <a:r>
              <a:rPr lang="es-CL" dirty="0" smtClean="0"/>
              <a:t>Letra C números 1,2,3.</a:t>
            </a:r>
          </a:p>
          <a:p>
            <a:pPr algn="just"/>
            <a:r>
              <a:rPr lang="es-CL" dirty="0" smtClean="0"/>
              <a:t>Letra E</a:t>
            </a:r>
          </a:p>
          <a:p>
            <a:pPr algn="just"/>
            <a:r>
              <a:rPr lang="es-CL" dirty="0" smtClean="0"/>
              <a:t>Letra F</a:t>
            </a:r>
          </a:p>
          <a:p>
            <a:pPr algn="just"/>
            <a:r>
              <a:rPr lang="es-CL" dirty="0" smtClean="0"/>
              <a:t>Artículo 2° letra C</a:t>
            </a:r>
          </a:p>
          <a:p>
            <a:pPr algn="just"/>
            <a:r>
              <a:rPr lang="es-CL" dirty="0" smtClean="0"/>
              <a:t>Artículo 6° letras A y B.</a:t>
            </a:r>
          </a:p>
          <a:p>
            <a:pPr algn="just"/>
            <a:r>
              <a:rPr lang="es-CL" dirty="0" smtClean="0"/>
              <a:t>Artículo 7°</a:t>
            </a:r>
          </a:p>
          <a:p>
            <a:pPr algn="just"/>
            <a:r>
              <a:rPr lang="es-CL" dirty="0" smtClean="0"/>
              <a:t>Artículo transitorio AD 2054-2019 del 07 de enero de 2022.</a:t>
            </a:r>
          </a:p>
          <a:p>
            <a:pPr algn="just"/>
            <a:r>
              <a:rPr lang="es-CL" dirty="0" smtClean="0"/>
              <a:t>Considerando que aceptar estas modificaciones sería un retroceso inaceptable de oportunidades de desarrollo del estamento de empleados al interior del Poder Judicial. </a:t>
            </a:r>
            <a:endParaRPr lang="es-CL" dirty="0"/>
          </a:p>
        </p:txBody>
      </p:sp>
      <p:pic>
        <p:nvPicPr>
          <p:cNvPr id="4" name="Marcador de contenido 8">
            <a:extLst>
              <a:ext uri="{FF2B5EF4-FFF2-40B4-BE49-F238E27FC236}">
                <a16:creationId xmlns:a16="http://schemas.microsoft.com/office/drawing/2014/main" id="{9ABA71F6-D54F-5C7A-6A08-C61F30FFA4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1014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731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39675A1E-96F3-D80E-A864-457A6FC364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62546"/>
            <a:ext cx="9144000" cy="4073092"/>
          </a:xfrm>
        </p:spPr>
        <p:txBody>
          <a:bodyPr>
            <a:normAutofit/>
          </a:bodyPr>
          <a:lstStyle/>
          <a:p>
            <a:pPr algn="just"/>
            <a:r>
              <a:rPr lang="es-CL" dirty="0" smtClean="0"/>
              <a:t>Se propone formar una mesa de trabajo que se preocupe del estudio del acta 104-2021 y prepare una propuesta de modificación que atienda los criterios señalados por la Corporación Administrativa y los demás Gremios, que no signifique un retroceso y</a:t>
            </a:r>
            <a:r>
              <a:rPr lang="es-CL" dirty="0" smtClean="0"/>
              <a:t> est</a:t>
            </a:r>
            <a:r>
              <a:rPr lang="es-CL" dirty="0"/>
              <a:t>é</a:t>
            </a:r>
            <a:r>
              <a:rPr lang="es-CL" dirty="0" smtClean="0"/>
              <a:t> en condiciones de defender nuestra postura, en un plazo no mayor a 60 días.</a:t>
            </a:r>
            <a:r>
              <a:rPr lang="es-CL" dirty="0" smtClean="0"/>
              <a:t> </a:t>
            </a:r>
            <a:endParaRPr lang="es-CL" dirty="0"/>
          </a:p>
        </p:txBody>
      </p:sp>
      <p:pic>
        <p:nvPicPr>
          <p:cNvPr id="4" name="Marcador de contenido 8">
            <a:extLst>
              <a:ext uri="{FF2B5EF4-FFF2-40B4-BE49-F238E27FC236}">
                <a16:creationId xmlns:a16="http://schemas.microsoft.com/office/drawing/2014/main" id="{9ABA71F6-D54F-5C7A-6A08-C61F30FFA4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014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8913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210</Words>
  <Application>Microsoft Office PowerPoint</Application>
  <PresentationFormat>Panorámica</PresentationFormat>
  <Paragraphs>16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Tema de Office</vt:lpstr>
      <vt:lpstr>Propuesta modificación  Acta 104-2021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Nayareth Quevedo</dc:creator>
  <cp:lastModifiedBy>Pier</cp:lastModifiedBy>
  <cp:revision>6</cp:revision>
  <dcterms:created xsi:type="dcterms:W3CDTF">2024-04-03T16:49:02Z</dcterms:created>
  <dcterms:modified xsi:type="dcterms:W3CDTF">2024-04-03T22:49:30Z</dcterms:modified>
</cp:coreProperties>
</file>