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9"/>
  </p:normalViewPr>
  <p:slideViewPr>
    <p:cSldViewPr snapToGrid="0">
      <p:cViewPr varScale="1">
        <p:scale>
          <a:sx n="65" d="100"/>
          <a:sy n="65" d="100"/>
        </p:scale>
        <p:origin x="7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5C1BC-2C9E-3509-15D9-2CA1BC64F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139481-071B-57A5-A19F-09CFABD70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167B6-07AE-6D72-6294-A992AB74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01D5-7FAB-144B-8F7B-74DF28DE6CA7}" type="datetimeFigureOut">
              <a:rPr lang="es-CL" smtClean="0"/>
              <a:t>04-04-2024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3706D3-6D71-37E6-5AFE-63D5CC8D2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C84B2C-5F20-3F06-5DA6-017E9585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2CD1-73B7-814C-855D-C49B1DDC1D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032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C3738-8EE0-92E8-31E0-7B5C11CD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A27A49-8875-5B50-FFAF-9DD55C6CC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0E4AAD-88D6-7609-088B-C11F89B0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01D5-7FAB-144B-8F7B-74DF28DE6CA7}" type="datetimeFigureOut">
              <a:rPr lang="es-CL" smtClean="0"/>
              <a:t>04-04-2024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8CE6DC-CB85-9089-A6E2-21BF4474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B7F5F1-2F20-A257-EFCF-FB9224CE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2CD1-73B7-814C-855D-C49B1DDC1D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646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EE3A4E-FAEF-57C2-DE69-44D697A4C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2546C8-BAAF-77FC-EBE3-ACB48CBD5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7E80EB-C761-F406-6DBE-1AC5147E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01D5-7FAB-144B-8F7B-74DF28DE6CA7}" type="datetimeFigureOut">
              <a:rPr lang="es-CL" smtClean="0"/>
              <a:t>04-04-2024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0C211-C10F-6D38-A52C-34F1E88A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F97CF4-3AF1-2332-1F17-3FD04D25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2CD1-73B7-814C-855D-C49B1DDC1D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86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31C15-3293-03C3-26C7-28F41AB5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BCB201-FF8F-5688-3201-7F5D32C21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B4E39-01F5-E50B-4060-4CDBA538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01D5-7FAB-144B-8F7B-74DF28DE6CA7}" type="datetimeFigureOut">
              <a:rPr lang="es-CL" smtClean="0"/>
              <a:t>04-04-2024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D01612-37D2-327F-4599-464A295F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B9E5A7-AF18-5DC3-E0ED-1C50ADD6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2CD1-73B7-814C-855D-C49B1DDC1D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20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CF790-D6D0-0D32-7BA2-C8FEB1C5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F9DB50-7AE7-146C-0E67-D7888A27F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5D4E6-F55F-59F2-D7BE-FDCEFDBCE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01D5-7FAB-144B-8F7B-74DF28DE6CA7}" type="datetimeFigureOut">
              <a:rPr lang="es-CL" smtClean="0"/>
              <a:t>04-04-2024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52E6B9-B081-38C7-CBF4-23A2E5FE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CD4210-7947-446C-71AF-E569724B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2CD1-73B7-814C-855D-C49B1DDC1D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744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28384-B6BF-272E-C80B-922CAE28A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6DD2EF-A020-8869-B63C-5A9951ECB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6FBFD5-6080-0FE9-408E-0B48BA047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159145-8208-6C84-4E1B-7EAD22DA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01D5-7FAB-144B-8F7B-74DF28DE6CA7}" type="datetimeFigureOut">
              <a:rPr lang="es-CL" smtClean="0"/>
              <a:t>04-04-2024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6E42F6-D7EA-1D21-5C0C-EF4FEE49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E0F795-2902-D538-B181-DB81FF6B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2CD1-73B7-814C-855D-C49B1DDC1D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774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6988D-95EA-99FE-D461-EB161AF1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BA7F23-2A9B-BF12-4363-D7150A592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7867F9-785E-2F3D-3488-D5A3DCB51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A34088-B84C-39DF-B730-674E1AAD5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10C2DD-B985-72CB-ECCA-832F0CD86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1530B-6A48-7E65-C61C-2330BB1FE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01D5-7FAB-144B-8F7B-74DF28DE6CA7}" type="datetimeFigureOut">
              <a:rPr lang="es-CL" smtClean="0"/>
              <a:t>04-04-2024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4939D6-DB42-B492-C58D-F7B9E74B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D727CE-BE81-7E91-747B-B9FB7C30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2CD1-73B7-814C-855D-C49B1DDC1D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409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FDFDF-6AC7-0AE9-6536-C91F4553E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27A970E-F306-5EF4-8E90-3A7602B13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01D5-7FAB-144B-8F7B-74DF28DE6CA7}" type="datetimeFigureOut">
              <a:rPr lang="es-CL" smtClean="0"/>
              <a:t>04-04-2024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F9C63D-FE91-DC8A-8515-13C9058E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205EFC-90AE-87B7-E3DB-A5ABF462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2CD1-73B7-814C-855D-C49B1DDC1D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227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DDD700-7F7B-1ACF-BF57-C019303A6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01D5-7FAB-144B-8F7B-74DF28DE6CA7}" type="datetimeFigureOut">
              <a:rPr lang="es-CL" smtClean="0"/>
              <a:t>04-04-2024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07F047-141A-144F-D7BC-5D3838EE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77FA7A-716F-140F-1057-66F228BD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2CD1-73B7-814C-855D-C49B1DDC1D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543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95E17-8A03-5F03-E5FF-685EAF4F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9A205D-A854-D061-7AE5-92FE3C561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843770-D888-771B-0016-6694215D4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EE7945-A051-7359-EBE3-AA48D41C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01D5-7FAB-144B-8F7B-74DF28DE6CA7}" type="datetimeFigureOut">
              <a:rPr lang="es-CL" smtClean="0"/>
              <a:t>04-04-2024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E021AD-A62F-D453-FD72-CCAD17B7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21FA26-5BB9-C49F-B1F5-20CCDD40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2CD1-73B7-814C-855D-C49B1DDC1D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537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C3C05-68C3-5FD1-94E7-BF69AC75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50DB22D-E625-7286-2D19-798F0A30B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2DA7E9-6DA9-230C-3EED-560414B1B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52F47B-6A43-DABA-4339-B287C4CE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01D5-7FAB-144B-8F7B-74DF28DE6CA7}" type="datetimeFigureOut">
              <a:rPr lang="es-CL" smtClean="0"/>
              <a:t>04-04-2024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12A22B-171A-205C-1385-0DD989973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50B3D5-CCE7-711F-CAA6-D0B3368A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2CD1-73B7-814C-855D-C49B1DDC1D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711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BE98F6-DA3A-57DB-B046-F13417A48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1DBC52-01C0-79F2-B4D8-43DBDF405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AEA0F9-26B6-D2F8-3958-5028D74CE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8801D5-7FAB-144B-8F7B-74DF28DE6CA7}" type="datetimeFigureOut">
              <a:rPr lang="es-CL" smtClean="0"/>
              <a:t>04-04-2024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53D65-3973-5991-DF81-401C2137F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ECBD1E-4485-0E0E-FCBE-0E88D7582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AF2CD1-73B7-814C-855D-C49B1DDC1D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600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1441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4414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1234610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3114110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2506986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BEA1FA-1CC0-7C5E-CF64-512C36EA8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2953573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s-CL" dirty="0"/>
              <a:t>MESA MODIFICACION AL ACTA 105-2021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675A1E-96F3-D80E-A864-457A6FC36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5796734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s-CL"/>
              <a:t>NOMBRAMIENTO EN EL PODER JUDICIAL </a:t>
            </a:r>
          </a:p>
        </p:txBody>
      </p:sp>
      <p:pic>
        <p:nvPicPr>
          <p:cNvPr id="4" name="Marcador de contenido 8">
            <a:extLst>
              <a:ext uri="{FF2B5EF4-FFF2-40B4-BE49-F238E27FC236}">
                <a16:creationId xmlns:a16="http://schemas.microsoft.com/office/drawing/2014/main" id="{9ABA71F6-D54F-5C7A-6A08-C61F30FFA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1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3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102870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798E5F-D453-FA90-58B9-07CB13F2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826"/>
            <a:ext cx="5393361" cy="1325563"/>
          </a:xfrm>
        </p:spPr>
        <p:txBody>
          <a:bodyPr>
            <a:normAutofit/>
          </a:bodyPr>
          <a:lstStyle/>
          <a:p>
            <a:r>
              <a:rPr lang="es-CL" dirty="0"/>
              <a:t>OBJETIVOS</a:t>
            </a:r>
            <a:br>
              <a:rPr lang="es-CL" dirty="0"/>
            </a:br>
            <a:r>
              <a:rPr lang="es-CL" dirty="0"/>
              <a:t>Pruebas habilitantes</a:t>
            </a:r>
            <a:endParaRPr lang="es-CL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30BA1AB3-BBEF-3009-0CB1-17077B78B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35" y="2735476"/>
            <a:ext cx="5393361" cy="3705380"/>
          </a:xfrm>
        </p:spPr>
        <p:txBody>
          <a:bodyPr>
            <a:normAutofit/>
          </a:bodyPr>
          <a:lstStyle/>
          <a:p>
            <a:r>
              <a:rPr lang="es-CL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los funcionarios titulares o contratas de más de 5 años de servicio se les excluya de rendir la prueba de habilitante o conocimiento dentro del mismo escalafón de empleados</a:t>
            </a:r>
            <a:endParaRPr lang="es-CL" dirty="0"/>
          </a:p>
        </p:txBody>
      </p:sp>
      <p:pic>
        <p:nvPicPr>
          <p:cNvPr id="4" name="Imagen 3" descr="Imagen que contiene persona, interior, mujer, silla&#10;&#10;Descripción generada automáticamente">
            <a:extLst>
              <a:ext uri="{FF2B5EF4-FFF2-40B4-BE49-F238E27FC236}">
                <a16:creationId xmlns:a16="http://schemas.microsoft.com/office/drawing/2014/main" id="{2A48A24A-E107-6C77-7BD7-1C93482E4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32" r="717" b="-1"/>
          <a:stretch/>
        </p:blipFill>
        <p:spPr>
          <a:xfrm>
            <a:off x="6374920" y="1787215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1716523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1949826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Marcador de contenido 8">
            <a:extLst>
              <a:ext uri="{FF2B5EF4-FFF2-40B4-BE49-F238E27FC236}">
                <a16:creationId xmlns:a16="http://schemas.microsoft.com/office/drawing/2014/main" id="{61E5AA05-A6CF-22F8-7DCA-CE88B8AC9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0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3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103307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9FBEA1-0068-E4F2-2878-4360F28A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826"/>
            <a:ext cx="10515599" cy="1325563"/>
          </a:xfrm>
        </p:spPr>
        <p:txBody>
          <a:bodyPr>
            <a:normAutofit/>
          </a:bodyPr>
          <a:lstStyle/>
          <a:p>
            <a:r>
              <a:rPr lang="es-CL" dirty="0"/>
              <a:t>Prueba de habilidades y destreza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6BCF8F-2B74-D1B9-CA12-BE3C4FC96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5393361" cy="3962964"/>
          </a:xfrm>
        </p:spPr>
        <p:txBody>
          <a:bodyPr>
            <a:normAutofit fontScale="92500" lnSpcReduction="10000"/>
          </a:bodyPr>
          <a:lstStyle/>
          <a:p>
            <a:r>
              <a:rPr lang="es-CL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Atendido que la CAPJ no comparte de </a:t>
            </a:r>
            <a:r>
              <a:rPr lang="es-CL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idea de excluir de rendir pruebas de conocimiento para cargos del escalafón secundarios se propone que </a:t>
            </a:r>
            <a:r>
              <a:rPr lang="es-CL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funcionarios titulares o contratas de más de 5 años de servicio se les excluya de rendir la prueba de habilidades y destrezas para postular a cargos del escalafón secundario, pero en la etapa siguiente este se sustituye por una entrevista </a:t>
            </a:r>
            <a:r>
              <a:rPr lang="es-CL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psicolaboral</a:t>
            </a:r>
            <a:r>
              <a:rPr lang="es-CL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mirando siempre l</a:t>
            </a:r>
            <a:r>
              <a:rPr lang="es-CL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carrera funcionaria.</a:t>
            </a:r>
            <a:endParaRPr lang="es-CL" sz="2400" dirty="0"/>
          </a:p>
          <a:p>
            <a:endParaRPr lang="es-CL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B93CEC-AAEA-10AB-D63A-06812ACD6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848918" y="2799779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2958508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2997751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Marcador de contenido 8">
            <a:extLst>
              <a:ext uri="{FF2B5EF4-FFF2-40B4-BE49-F238E27FC236}">
                <a16:creationId xmlns:a16="http://schemas.microsoft.com/office/drawing/2014/main" id="{1FF076E7-E7A3-7C46-83BD-988E0C24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0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2870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28700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697268-578E-3A68-88BC-57C49999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5" y="1288094"/>
            <a:ext cx="11176241" cy="1330841"/>
          </a:xfrm>
        </p:spPr>
        <p:txBody>
          <a:bodyPr>
            <a:normAutofit/>
          </a:bodyPr>
          <a:lstStyle/>
          <a:p>
            <a:r>
              <a:rPr lang="es-CL" dirty="0"/>
              <a:t>Procedimiento para Conformación de Terna,  Nombramientos y Proceso de Calificaciones.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A4636E-DD07-6935-DD35-7CDC9691A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2" y="2945030"/>
            <a:ext cx="7285704" cy="3912970"/>
          </a:xfrm>
        </p:spPr>
        <p:txBody>
          <a:bodyPr>
            <a:normAutofit fontScale="92500" lnSpcReduction="10000"/>
          </a:bodyPr>
          <a:lstStyle/>
          <a:p>
            <a:r>
              <a:rPr lang="es-CL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Que, con el mérito de haber llegado a la segunda etapa con los puntajes de Corte, se debe estandarizar el proceso para la conformación </a:t>
            </a:r>
            <a:r>
              <a:rPr lang="es-CL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terna y nombramiento del cargo que se provee, respecto de </a:t>
            </a:r>
            <a:r>
              <a:rPr lang="es-CL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funcionarios titulares y a contrata con más de </a:t>
            </a:r>
            <a:r>
              <a:rPr lang="es-CL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s-CL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años de ingreso al servicio</a:t>
            </a:r>
            <a:r>
              <a:rPr lang="es-CL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ello, </a:t>
            </a:r>
            <a:r>
              <a:rPr lang="es-CL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mirará de forma taxativa y de una ponderación de mayor a </a:t>
            </a:r>
            <a:r>
              <a:rPr lang="es-CL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menor, para determinar el puntaje final, de acuerdo al </a:t>
            </a:r>
            <a:r>
              <a:rPr lang="es-CL" sz="1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orden de prelación</a:t>
            </a:r>
            <a:r>
              <a:rPr lang="es-CL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que se indica a continuación. Mismo procedimiento se deberá aplicar para el Proceso </a:t>
            </a:r>
            <a:r>
              <a:rPr lang="es-CL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Calificatorio</a:t>
            </a:r>
            <a:r>
              <a:rPr lang="es-CL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Anual:</a:t>
            </a:r>
          </a:p>
          <a:p>
            <a:pPr lvl="1"/>
            <a:r>
              <a:rPr lang="es-CL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Carrera Funcionaria (años de servicio);</a:t>
            </a:r>
          </a:p>
          <a:p>
            <a:pPr lvl="1"/>
            <a:r>
              <a:rPr lang="es-CL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Experiencia Laboral en el Área;</a:t>
            </a:r>
          </a:p>
          <a:p>
            <a:pPr lvl="1"/>
            <a:r>
              <a:rPr lang="es-CL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Calificaciones; y,</a:t>
            </a:r>
          </a:p>
          <a:p>
            <a:pPr lvl="1"/>
            <a:r>
              <a:rPr lang="es-CL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Estudios (1) Cursos de Perfeccionamiento en Academia Judicial (2) Cursos de perfeccionamiento de Estudios Virtuales; (3) Diplomados; (4) Títulos de Centros de Formación Técnica; (4) Títulos de Institutos Profesionales y Universidades.</a:t>
            </a:r>
          </a:p>
          <a:p>
            <a:pPr lvl="1"/>
            <a:endParaRPr lang="es-CL" sz="1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CL" sz="17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19E59A-8FD4-7A48-6CA7-4D2350DD3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081" y="3213616"/>
            <a:ext cx="3488199" cy="2764398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7238115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Marcador de contenido 8">
            <a:extLst>
              <a:ext uri="{FF2B5EF4-FFF2-40B4-BE49-F238E27FC236}">
                <a16:creationId xmlns:a16="http://schemas.microsoft.com/office/drawing/2014/main" id="{0BA2E1E6-2D0E-3D86-6E89-14BEEB3E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0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6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2870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2A5175-9919-11FF-2DA8-E1B5582E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74511"/>
            <a:ext cx="5120561" cy="1325563"/>
          </a:xfrm>
        </p:spPr>
        <p:txBody>
          <a:bodyPr>
            <a:normAutofit/>
          </a:bodyPr>
          <a:lstStyle/>
          <a:p>
            <a:r>
              <a:rPr lang="es-CL" dirty="0"/>
              <a:t>Pruebas para cada competencia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7D96EE-4C41-79A5-627A-442001672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854326"/>
            <a:ext cx="5092194" cy="4351338"/>
          </a:xfrm>
        </p:spPr>
        <p:txBody>
          <a:bodyPr>
            <a:normAutofit/>
          </a:bodyPr>
          <a:lstStyle/>
          <a:p>
            <a:r>
              <a:rPr lang="es-CL" i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 pruebas de conocimiento deben ser respecto de la misma competencia al Tribunal que se está postulando, con ello se logra una mayor capacitación a la labor del Tribunal.</a:t>
            </a:r>
            <a:endParaRPr lang="es-CL" i="1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2393433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A2CD043-56FC-211D-1EA1-CA876DEAA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6" r="12590" b="-1"/>
          <a:stretch/>
        </p:blipFill>
        <p:spPr>
          <a:xfrm>
            <a:off x="7901259" y="3756430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355561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B27F51-D7FA-14A8-262A-6494EB1C95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0" r="20101" b="1"/>
          <a:stretch/>
        </p:blipFill>
        <p:spPr>
          <a:xfrm>
            <a:off x="6261607" y="1028702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4" name="Marcador de contenido 8">
            <a:extLst>
              <a:ext uri="{FF2B5EF4-FFF2-40B4-BE49-F238E27FC236}">
                <a16:creationId xmlns:a16="http://schemas.microsoft.com/office/drawing/2014/main" id="{E2F035F0-F62B-DA7A-170D-0D9AA500C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10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5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102870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Calendario&#10;&#10;Descripción generada automáticamente con confianza media">
            <a:extLst>
              <a:ext uri="{FF2B5EF4-FFF2-40B4-BE49-F238E27FC236}">
                <a16:creationId xmlns:a16="http://schemas.microsoft.com/office/drawing/2014/main" id="{DACA80FD-72D6-BE4D-E0F3-8C90131B80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" r="5808"/>
          <a:stretch/>
        </p:blipFill>
        <p:spPr>
          <a:xfrm>
            <a:off x="2522356" y="1028701"/>
            <a:ext cx="966964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28701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4D49AB-CC87-EEED-8874-5509C50CF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826"/>
            <a:ext cx="3822189" cy="1899912"/>
          </a:xfrm>
        </p:spPr>
        <p:txBody>
          <a:bodyPr>
            <a:normAutofit/>
          </a:bodyPr>
          <a:lstStyle/>
          <a:p>
            <a:r>
              <a:rPr lang="es-CL" sz="3700"/>
              <a:t>Rebaja del periodo de rendición de prueba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ED5859-9E44-C1CE-5EFE-5D89B9D16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2902"/>
            <a:ext cx="3822189" cy="3742762"/>
          </a:xfrm>
        </p:spPr>
        <p:txBody>
          <a:bodyPr>
            <a:normAutofit/>
          </a:bodyPr>
          <a:lstStyle/>
          <a:p>
            <a:r>
              <a:rPr lang="es-CL" sz="190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la batería de prueba se modifíquese en un periodo más corto de 6 mese o 1 años el impedimento a rendir el examen de conocimiento, ya que en la actualidad vulnera todos los principios laborales al impedir rendir la prueba por más de 3 años, quedándose con el puntaje de la ultimo examen, operando así la transversalidad</a:t>
            </a:r>
            <a:r>
              <a:rPr lang="es-CL" sz="190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CL" sz="1900"/>
          </a:p>
        </p:txBody>
      </p:sp>
      <p:pic>
        <p:nvPicPr>
          <p:cNvPr id="4" name="Marcador de contenido 8">
            <a:extLst>
              <a:ext uri="{FF2B5EF4-FFF2-40B4-BE49-F238E27FC236}">
                <a16:creationId xmlns:a16="http://schemas.microsoft.com/office/drawing/2014/main" id="{123BE146-B879-336B-42A8-967949684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0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0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2EAA8-37AD-3343-CF12-E409DF61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8700"/>
            <a:ext cx="10515600" cy="1325563"/>
          </a:xfrm>
        </p:spPr>
        <p:txBody>
          <a:bodyPr/>
          <a:lstStyle/>
          <a:p>
            <a:pPr algn="ctr"/>
            <a:r>
              <a:rPr lang="es-CL" dirty="0"/>
              <a:t>Nueva propuesta de acta de nombramientos y concursos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467E82-38B5-2497-CB88-48EBFC2E6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1761"/>
            <a:ext cx="10515600" cy="3525202"/>
          </a:xfrm>
        </p:spPr>
        <p:txBody>
          <a:bodyPr/>
          <a:lstStyle/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4" name="Marcador de contenido 8">
            <a:extLst>
              <a:ext uri="{FF2B5EF4-FFF2-40B4-BE49-F238E27FC236}">
                <a16:creationId xmlns:a16="http://schemas.microsoft.com/office/drawing/2014/main" id="{1B5C34FB-6545-FCCB-006F-86F5DA741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028701"/>
          </a:xfrm>
          <a:prstGeom prst="rect">
            <a:avLst/>
          </a:prstGeom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79E697D-E03F-F6C0-660C-2333B50936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181628"/>
              </p:ext>
            </p:extLst>
          </p:nvPr>
        </p:nvGraphicFramePr>
        <p:xfrm>
          <a:off x="2548125" y="2354263"/>
          <a:ext cx="2487840" cy="3804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886052" imgH="5943600" progId="Acrobat.Document.DC">
                  <p:embed/>
                </p:oleObj>
              </mc:Choice>
              <mc:Fallback>
                <p:oleObj name="Acrobat Document" r:id="rId3" imgW="3886052" imgH="59436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8125" y="2354263"/>
                        <a:ext cx="2487840" cy="3804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B811985-5CCC-C61C-55D4-1C89D0B063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070244"/>
              </p:ext>
            </p:extLst>
          </p:nvPr>
        </p:nvGraphicFramePr>
        <p:xfrm>
          <a:off x="6953653" y="2383759"/>
          <a:ext cx="2862942" cy="3704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3886052" imgH="5029200" progId="Acrobat.Document.DC">
                  <p:embed/>
                </p:oleObj>
              </mc:Choice>
              <mc:Fallback>
                <p:oleObj name="Acrobat Document" r:id="rId5" imgW="3886052" imgH="50292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53653" y="2383759"/>
                        <a:ext cx="2862942" cy="3704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143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2870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571849-23E5-90D5-B54F-7FA934EA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1668781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MUCHAS GRACIAS POR SU ATENCION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5437968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 descr="Gato sentado en el pasto&#10;&#10;Descripción generada automáticamente">
            <a:extLst>
              <a:ext uri="{FF2B5EF4-FFF2-40B4-BE49-F238E27FC236}">
                <a16:creationId xmlns:a16="http://schemas.microsoft.com/office/drawing/2014/main" id="{5B779F5B-E11A-62E3-0576-1C088BC76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47" r="-1" b="17194"/>
          <a:stretch/>
        </p:blipFill>
        <p:spPr>
          <a:xfrm>
            <a:off x="5311702" y="1028701"/>
            <a:ext cx="6878775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Marcador de contenido 8">
            <a:extLst>
              <a:ext uri="{FF2B5EF4-FFF2-40B4-BE49-F238E27FC236}">
                <a16:creationId xmlns:a16="http://schemas.microsoft.com/office/drawing/2014/main" id="{F6A14F4E-63D8-DEB2-63E3-D0B74683B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0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8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414</Words>
  <Application>Microsoft Office PowerPoint</Application>
  <PresentationFormat>Panorámica</PresentationFormat>
  <Paragraphs>18</Paragraphs>
  <Slides>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Arial Narrow</vt:lpstr>
      <vt:lpstr>Bookman Old Style</vt:lpstr>
      <vt:lpstr>Calibri</vt:lpstr>
      <vt:lpstr>Tema de Office</vt:lpstr>
      <vt:lpstr>Acrobat Document</vt:lpstr>
      <vt:lpstr>MESA MODIFICACION AL ACTA 105-2021</vt:lpstr>
      <vt:lpstr>OBJETIVOS Pruebas habilitantes</vt:lpstr>
      <vt:lpstr>Prueba de habilidades y destreza</vt:lpstr>
      <vt:lpstr>Procedimiento para Conformación de Terna,  Nombramientos y Proceso de Calificaciones.</vt:lpstr>
      <vt:lpstr>Pruebas para cada competencia</vt:lpstr>
      <vt:lpstr>Rebaja del periodo de rendición de prueba</vt:lpstr>
      <vt:lpstr>Nueva propuesta de acta de nombramientos y concursos</vt:lpstr>
      <vt:lpstr>MUCHAS GRACIAS POR SU ATENCION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Nayareth Quevedo</dc:creator>
  <cp:lastModifiedBy>Eduardo Bravo Chacon</cp:lastModifiedBy>
  <cp:revision>5</cp:revision>
  <dcterms:created xsi:type="dcterms:W3CDTF">2024-04-03T16:49:02Z</dcterms:created>
  <dcterms:modified xsi:type="dcterms:W3CDTF">2024-04-04T18:49:10Z</dcterms:modified>
</cp:coreProperties>
</file>