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handoutMasterIdLst>
    <p:handoutMasterId r:id="rId26"/>
  </p:handoutMasterIdLst>
  <p:sldIdLst>
    <p:sldId id="256" r:id="rId2"/>
    <p:sldId id="288" r:id="rId3"/>
    <p:sldId id="274" r:id="rId4"/>
    <p:sldId id="280" r:id="rId5"/>
    <p:sldId id="281" r:id="rId6"/>
    <p:sldId id="273" r:id="rId7"/>
    <p:sldId id="259" r:id="rId8"/>
    <p:sldId id="275" r:id="rId9"/>
    <p:sldId id="260" r:id="rId10"/>
    <p:sldId id="283" r:id="rId11"/>
    <p:sldId id="284" r:id="rId12"/>
    <p:sldId id="285" r:id="rId13"/>
    <p:sldId id="286" r:id="rId14"/>
    <p:sldId id="261" r:id="rId15"/>
    <p:sldId id="276" r:id="rId16"/>
    <p:sldId id="263" r:id="rId17"/>
    <p:sldId id="278" r:id="rId18"/>
    <p:sldId id="264" r:id="rId19"/>
    <p:sldId id="287" r:id="rId20"/>
    <p:sldId id="265" r:id="rId21"/>
    <p:sldId id="282" r:id="rId22"/>
    <p:sldId id="267" r:id="rId23"/>
    <p:sldId id="268" r:id="rId24"/>
    <p:sldId id="269" r:id="rId25"/>
  </p:sldIdLst>
  <p:sldSz cx="9144000" cy="6858000" type="screen4x3"/>
  <p:notesSz cx="7010400" cy="1112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1C9C8-99C4-944F-9C06-4CD864338BFB}" type="doc">
      <dgm:prSet loTypeId="urn:microsoft.com/office/officeart/2005/8/layout/hProcess9" loCatId="" qsTypeId="urn:microsoft.com/office/officeart/2005/8/quickstyle/simple4" qsCatId="simple" csTypeId="urn:microsoft.com/office/officeart/2005/8/colors/colorful1#1" csCatId="colorful" phldr="1"/>
      <dgm:spPr/>
    </dgm:pt>
    <dgm:pt modelId="{59CD5236-2E69-C14B-9B9A-B513AA740528}">
      <dgm:prSet phldrT="[Texto]"/>
      <dgm:spPr/>
      <dgm:t>
        <a:bodyPr/>
        <a:lstStyle/>
        <a:p>
          <a:r>
            <a:rPr lang="es-ES" dirty="0"/>
            <a:t>PODER DEL ESTADO  QUE ASEGURE SU INDEPENDENCIA</a:t>
          </a:r>
        </a:p>
      </dgm:t>
    </dgm:pt>
    <dgm:pt modelId="{4B09C3EC-2E45-7C49-A6A1-8560676E1263}" type="parTrans" cxnId="{A07EAD8D-CD5E-D046-BB89-04D3033F4FE9}">
      <dgm:prSet/>
      <dgm:spPr/>
      <dgm:t>
        <a:bodyPr/>
        <a:lstStyle/>
        <a:p>
          <a:endParaRPr lang="es-ES"/>
        </a:p>
      </dgm:t>
    </dgm:pt>
    <dgm:pt modelId="{9B34688E-0B1A-0540-B0E4-746FB56AA767}" type="sibTrans" cxnId="{A07EAD8D-CD5E-D046-BB89-04D3033F4FE9}">
      <dgm:prSet/>
      <dgm:spPr/>
      <dgm:t>
        <a:bodyPr/>
        <a:lstStyle/>
        <a:p>
          <a:endParaRPr lang="es-ES"/>
        </a:p>
      </dgm:t>
    </dgm:pt>
    <dgm:pt modelId="{2E9D9886-D294-6F44-87E6-58605B02E937}">
      <dgm:prSet phldrT="[Texto]"/>
      <dgm:spPr/>
      <dgm:t>
        <a:bodyPr/>
        <a:lstStyle/>
        <a:p>
          <a:r>
            <a:rPr lang="es-ES" dirty="0"/>
            <a:t> FUNCIÓN CLAVE COMPONENTE JURISDICCIONAL</a:t>
          </a:r>
        </a:p>
      </dgm:t>
    </dgm:pt>
    <dgm:pt modelId="{591F5531-2A78-0842-A088-37A65F64D07E}" type="parTrans" cxnId="{0768F4E4-205F-A14E-804A-3A1F83742FF0}">
      <dgm:prSet/>
      <dgm:spPr/>
      <dgm:t>
        <a:bodyPr/>
        <a:lstStyle/>
        <a:p>
          <a:endParaRPr lang="es-ES"/>
        </a:p>
      </dgm:t>
    </dgm:pt>
    <dgm:pt modelId="{ECE4A694-4439-D542-8CC1-F3A9DD4AE93B}" type="sibTrans" cxnId="{0768F4E4-205F-A14E-804A-3A1F83742FF0}">
      <dgm:prSet/>
      <dgm:spPr/>
      <dgm:t>
        <a:bodyPr/>
        <a:lstStyle/>
        <a:p>
          <a:endParaRPr lang="es-ES"/>
        </a:p>
      </dgm:t>
    </dgm:pt>
    <dgm:pt modelId="{182AC876-7EBE-B543-8909-F5762BA53B43}">
      <dgm:prSet phldrT="[Texto]"/>
      <dgm:spPr/>
      <dgm:t>
        <a:bodyPr/>
        <a:lstStyle/>
        <a:p>
          <a:r>
            <a:rPr lang="es-ES" dirty="0"/>
            <a:t>PODER INDEPENDIENTE TAMBIÉN ES UN SERVICIO PARA LA CIUDADANÍA QUE CREA VALOR PÚBLICO</a:t>
          </a:r>
        </a:p>
      </dgm:t>
    </dgm:pt>
    <dgm:pt modelId="{5149FAAB-0C14-3A4D-9D19-513399EDBB50}" type="parTrans" cxnId="{F423B0E9-E44A-3446-A926-ADED66A8906D}">
      <dgm:prSet/>
      <dgm:spPr/>
      <dgm:t>
        <a:bodyPr/>
        <a:lstStyle/>
        <a:p>
          <a:endParaRPr lang="es-ES"/>
        </a:p>
      </dgm:t>
    </dgm:pt>
    <dgm:pt modelId="{30F45F95-7DB5-3E49-A2AF-05095B672B0C}" type="sibTrans" cxnId="{F423B0E9-E44A-3446-A926-ADED66A8906D}">
      <dgm:prSet/>
      <dgm:spPr/>
      <dgm:t>
        <a:bodyPr/>
        <a:lstStyle/>
        <a:p>
          <a:endParaRPr lang="es-ES"/>
        </a:p>
      </dgm:t>
    </dgm:pt>
    <dgm:pt modelId="{228B4796-903C-A04B-8D11-08A4DC7021AD}" type="pres">
      <dgm:prSet presAssocID="{AB71C9C8-99C4-944F-9C06-4CD864338BFB}" presName="CompostProcess" presStyleCnt="0">
        <dgm:presLayoutVars>
          <dgm:dir/>
          <dgm:resizeHandles val="exact"/>
        </dgm:presLayoutVars>
      </dgm:prSet>
      <dgm:spPr/>
    </dgm:pt>
    <dgm:pt modelId="{758EB73E-9D06-334B-A998-B341D14E342D}" type="pres">
      <dgm:prSet presAssocID="{AB71C9C8-99C4-944F-9C06-4CD864338BFB}" presName="arrow" presStyleLbl="bgShp" presStyleIdx="0" presStyleCnt="1"/>
      <dgm:spPr/>
    </dgm:pt>
    <dgm:pt modelId="{E07CF527-577D-F240-A6D3-FC7945F1D363}" type="pres">
      <dgm:prSet presAssocID="{AB71C9C8-99C4-944F-9C06-4CD864338BFB}" presName="linearProcess" presStyleCnt="0"/>
      <dgm:spPr/>
    </dgm:pt>
    <dgm:pt modelId="{C7FA470D-5FE6-3047-BEAE-50F270892058}" type="pres">
      <dgm:prSet presAssocID="{59CD5236-2E69-C14B-9B9A-B513AA740528}" presName="textNode" presStyleLbl="node1" presStyleIdx="0" presStyleCnt="3">
        <dgm:presLayoutVars>
          <dgm:bulletEnabled val="1"/>
        </dgm:presLayoutVars>
      </dgm:prSet>
      <dgm:spPr/>
    </dgm:pt>
    <dgm:pt modelId="{8875D642-CF7C-7744-8775-15321CD6E06D}" type="pres">
      <dgm:prSet presAssocID="{9B34688E-0B1A-0540-B0E4-746FB56AA767}" presName="sibTrans" presStyleCnt="0"/>
      <dgm:spPr/>
    </dgm:pt>
    <dgm:pt modelId="{100C7E51-8301-9848-9FDB-50ADD4AED31F}" type="pres">
      <dgm:prSet presAssocID="{2E9D9886-D294-6F44-87E6-58605B02E937}" presName="textNode" presStyleLbl="node1" presStyleIdx="1" presStyleCnt="3">
        <dgm:presLayoutVars>
          <dgm:bulletEnabled val="1"/>
        </dgm:presLayoutVars>
      </dgm:prSet>
      <dgm:spPr/>
    </dgm:pt>
    <dgm:pt modelId="{5E069D29-FF11-C44A-B2EB-09A76715CB1A}" type="pres">
      <dgm:prSet presAssocID="{ECE4A694-4439-D542-8CC1-F3A9DD4AE93B}" presName="sibTrans" presStyleCnt="0"/>
      <dgm:spPr/>
    </dgm:pt>
    <dgm:pt modelId="{9E1E4085-0BB8-7C4B-ACBE-2DE2F687E277}" type="pres">
      <dgm:prSet presAssocID="{182AC876-7EBE-B543-8909-F5762BA53B43}" presName="textNode" presStyleLbl="node1" presStyleIdx="2" presStyleCnt="3">
        <dgm:presLayoutVars>
          <dgm:bulletEnabled val="1"/>
        </dgm:presLayoutVars>
      </dgm:prSet>
      <dgm:spPr/>
    </dgm:pt>
  </dgm:ptLst>
  <dgm:cxnLst>
    <dgm:cxn modelId="{42BFA128-9711-034E-AE74-F2F443E1D93A}" type="presOf" srcId="{182AC876-7EBE-B543-8909-F5762BA53B43}" destId="{9E1E4085-0BB8-7C4B-ACBE-2DE2F687E277}" srcOrd="0" destOrd="0" presId="urn:microsoft.com/office/officeart/2005/8/layout/hProcess9"/>
    <dgm:cxn modelId="{42FCE92E-C778-F948-B70B-22213640240B}" type="presOf" srcId="{59CD5236-2E69-C14B-9B9A-B513AA740528}" destId="{C7FA470D-5FE6-3047-BEAE-50F270892058}" srcOrd="0" destOrd="0" presId="urn:microsoft.com/office/officeart/2005/8/layout/hProcess9"/>
    <dgm:cxn modelId="{B5C7936A-FD28-3344-BC27-63765D7DB939}" type="presOf" srcId="{2E9D9886-D294-6F44-87E6-58605B02E937}" destId="{100C7E51-8301-9848-9FDB-50ADD4AED31F}" srcOrd="0" destOrd="0" presId="urn:microsoft.com/office/officeart/2005/8/layout/hProcess9"/>
    <dgm:cxn modelId="{A07EAD8D-CD5E-D046-BB89-04D3033F4FE9}" srcId="{AB71C9C8-99C4-944F-9C06-4CD864338BFB}" destId="{59CD5236-2E69-C14B-9B9A-B513AA740528}" srcOrd="0" destOrd="0" parTransId="{4B09C3EC-2E45-7C49-A6A1-8560676E1263}" sibTransId="{9B34688E-0B1A-0540-B0E4-746FB56AA767}"/>
    <dgm:cxn modelId="{BF6D08AC-7D12-2A45-B57C-0294A6754B31}" type="presOf" srcId="{AB71C9C8-99C4-944F-9C06-4CD864338BFB}" destId="{228B4796-903C-A04B-8D11-08A4DC7021AD}" srcOrd="0" destOrd="0" presId="urn:microsoft.com/office/officeart/2005/8/layout/hProcess9"/>
    <dgm:cxn modelId="{0768F4E4-205F-A14E-804A-3A1F83742FF0}" srcId="{AB71C9C8-99C4-944F-9C06-4CD864338BFB}" destId="{2E9D9886-D294-6F44-87E6-58605B02E937}" srcOrd="1" destOrd="0" parTransId="{591F5531-2A78-0842-A088-37A65F64D07E}" sibTransId="{ECE4A694-4439-D542-8CC1-F3A9DD4AE93B}"/>
    <dgm:cxn modelId="{F423B0E9-E44A-3446-A926-ADED66A8906D}" srcId="{AB71C9C8-99C4-944F-9C06-4CD864338BFB}" destId="{182AC876-7EBE-B543-8909-F5762BA53B43}" srcOrd="2" destOrd="0" parTransId="{5149FAAB-0C14-3A4D-9D19-513399EDBB50}" sibTransId="{30F45F95-7DB5-3E49-A2AF-05095B672B0C}"/>
    <dgm:cxn modelId="{92168BDB-34B2-D044-97C7-81A12694503F}" type="presParOf" srcId="{228B4796-903C-A04B-8D11-08A4DC7021AD}" destId="{758EB73E-9D06-334B-A998-B341D14E342D}" srcOrd="0" destOrd="0" presId="urn:microsoft.com/office/officeart/2005/8/layout/hProcess9"/>
    <dgm:cxn modelId="{CF21150F-E626-0445-B55B-E52A79170F03}" type="presParOf" srcId="{228B4796-903C-A04B-8D11-08A4DC7021AD}" destId="{E07CF527-577D-F240-A6D3-FC7945F1D363}" srcOrd="1" destOrd="0" presId="urn:microsoft.com/office/officeart/2005/8/layout/hProcess9"/>
    <dgm:cxn modelId="{1F727FE6-9963-5E44-BEAD-7CC87FE17F59}" type="presParOf" srcId="{E07CF527-577D-F240-A6D3-FC7945F1D363}" destId="{C7FA470D-5FE6-3047-BEAE-50F270892058}" srcOrd="0" destOrd="0" presId="urn:microsoft.com/office/officeart/2005/8/layout/hProcess9"/>
    <dgm:cxn modelId="{68831F19-A736-5B4B-A0BA-9BEF3637D446}" type="presParOf" srcId="{E07CF527-577D-F240-A6D3-FC7945F1D363}" destId="{8875D642-CF7C-7744-8775-15321CD6E06D}" srcOrd="1" destOrd="0" presId="urn:microsoft.com/office/officeart/2005/8/layout/hProcess9"/>
    <dgm:cxn modelId="{D9DD976F-DC88-434A-ABB5-107BF6F3EFD4}" type="presParOf" srcId="{E07CF527-577D-F240-A6D3-FC7945F1D363}" destId="{100C7E51-8301-9848-9FDB-50ADD4AED31F}" srcOrd="2" destOrd="0" presId="urn:microsoft.com/office/officeart/2005/8/layout/hProcess9"/>
    <dgm:cxn modelId="{7A704CE6-459B-D641-AD86-D7A4D98D3BC6}" type="presParOf" srcId="{E07CF527-577D-F240-A6D3-FC7945F1D363}" destId="{5E069D29-FF11-C44A-B2EB-09A76715CB1A}" srcOrd="3" destOrd="0" presId="urn:microsoft.com/office/officeart/2005/8/layout/hProcess9"/>
    <dgm:cxn modelId="{E62B0CB2-640E-CA41-BA43-E8CA0734CF5A}" type="presParOf" srcId="{E07CF527-577D-F240-A6D3-FC7945F1D363}" destId="{9E1E4085-0BB8-7C4B-ACBE-2DE2F687E27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069D38-A4F5-7B41-86A5-6E2C9F2EBE9D}" type="doc">
      <dgm:prSet loTypeId="urn:microsoft.com/office/officeart/2005/8/layout/hProcess9" loCatId="" qsTypeId="urn:microsoft.com/office/officeart/2005/8/quickstyle/simple4" qsCatId="simple" csTypeId="urn:microsoft.com/office/officeart/2005/8/colors/colorful1#2" csCatId="colorful" phldr="1"/>
      <dgm:spPr/>
    </dgm:pt>
    <dgm:pt modelId="{0C59C8E4-FD6C-9D47-A397-1748F4FC21FC}">
      <dgm:prSet phldrT="[Texto]"/>
      <dgm:spPr/>
      <dgm:t>
        <a:bodyPr/>
        <a:lstStyle/>
        <a:p>
          <a:r>
            <a:rPr lang="es-ES" dirty="0"/>
            <a:t>INGRESO</a:t>
          </a:r>
        </a:p>
      </dgm:t>
    </dgm:pt>
    <dgm:pt modelId="{5DED5D51-FB15-CF47-815E-48E29B65848D}" type="parTrans" cxnId="{8121F58A-5322-5D4D-A740-D3748B046BE3}">
      <dgm:prSet/>
      <dgm:spPr/>
      <dgm:t>
        <a:bodyPr/>
        <a:lstStyle/>
        <a:p>
          <a:endParaRPr lang="es-ES"/>
        </a:p>
      </dgm:t>
    </dgm:pt>
    <dgm:pt modelId="{7B9544FE-A537-B24B-B324-65E5C7A1BDF5}" type="sibTrans" cxnId="{8121F58A-5322-5D4D-A740-D3748B046BE3}">
      <dgm:prSet/>
      <dgm:spPr/>
      <dgm:t>
        <a:bodyPr/>
        <a:lstStyle/>
        <a:p>
          <a:endParaRPr lang="es-ES"/>
        </a:p>
      </dgm:t>
    </dgm:pt>
    <dgm:pt modelId="{9FC6048A-2963-E244-A55C-87CD0C33D9BD}">
      <dgm:prSet phldrT="[Texto]"/>
      <dgm:spPr/>
      <dgm:t>
        <a:bodyPr/>
        <a:lstStyle/>
        <a:p>
          <a:r>
            <a:rPr lang="es-ES" dirty="0"/>
            <a:t>MOVILIDAD</a:t>
          </a:r>
        </a:p>
      </dgm:t>
    </dgm:pt>
    <dgm:pt modelId="{7013D01C-4BB3-8A4E-9D5E-D179D1C6A688}" type="parTrans" cxnId="{68EBA487-0AA1-F447-9310-6E5C1A209850}">
      <dgm:prSet/>
      <dgm:spPr/>
      <dgm:t>
        <a:bodyPr/>
        <a:lstStyle/>
        <a:p>
          <a:endParaRPr lang="es-ES"/>
        </a:p>
      </dgm:t>
    </dgm:pt>
    <dgm:pt modelId="{8BCA13A4-7391-8C4F-8D58-0EE7C6867EE0}" type="sibTrans" cxnId="{68EBA487-0AA1-F447-9310-6E5C1A209850}">
      <dgm:prSet/>
      <dgm:spPr/>
      <dgm:t>
        <a:bodyPr/>
        <a:lstStyle/>
        <a:p>
          <a:endParaRPr lang="es-ES"/>
        </a:p>
      </dgm:t>
    </dgm:pt>
    <dgm:pt modelId="{529ED07A-F8BD-D241-A568-1DA7F7C58403}">
      <dgm:prSet phldrT="[Texto]"/>
      <dgm:spPr/>
      <dgm:t>
        <a:bodyPr/>
        <a:lstStyle/>
        <a:p>
          <a:r>
            <a:rPr lang="es-ES" dirty="0"/>
            <a:t>DESVINCULACIÓN</a:t>
          </a:r>
        </a:p>
      </dgm:t>
    </dgm:pt>
    <dgm:pt modelId="{2880EDA6-0776-E540-8BA6-21DB6601FB0A}" type="parTrans" cxnId="{F5084C89-2D6E-FD40-ACC6-703A8BA9E5D6}">
      <dgm:prSet/>
      <dgm:spPr/>
      <dgm:t>
        <a:bodyPr/>
        <a:lstStyle/>
        <a:p>
          <a:endParaRPr lang="es-ES"/>
        </a:p>
      </dgm:t>
    </dgm:pt>
    <dgm:pt modelId="{5ADD87C9-CEF4-8842-815C-91D9D196851E}" type="sibTrans" cxnId="{F5084C89-2D6E-FD40-ACC6-703A8BA9E5D6}">
      <dgm:prSet/>
      <dgm:spPr/>
      <dgm:t>
        <a:bodyPr/>
        <a:lstStyle/>
        <a:p>
          <a:endParaRPr lang="es-ES"/>
        </a:p>
      </dgm:t>
    </dgm:pt>
    <dgm:pt modelId="{73EB18C2-2684-534C-9C9E-374F8A2669DC}" type="pres">
      <dgm:prSet presAssocID="{04069D38-A4F5-7B41-86A5-6E2C9F2EBE9D}" presName="CompostProcess" presStyleCnt="0">
        <dgm:presLayoutVars>
          <dgm:dir/>
          <dgm:resizeHandles val="exact"/>
        </dgm:presLayoutVars>
      </dgm:prSet>
      <dgm:spPr/>
    </dgm:pt>
    <dgm:pt modelId="{9B38813D-80F8-A041-BB96-180F92A05F78}" type="pres">
      <dgm:prSet presAssocID="{04069D38-A4F5-7B41-86A5-6E2C9F2EBE9D}" presName="arrow" presStyleLbl="bgShp" presStyleIdx="0" presStyleCnt="1"/>
      <dgm:spPr/>
    </dgm:pt>
    <dgm:pt modelId="{F14ECB14-E8F7-B247-ADC2-CFE78B58FD2E}" type="pres">
      <dgm:prSet presAssocID="{04069D38-A4F5-7B41-86A5-6E2C9F2EBE9D}" presName="linearProcess" presStyleCnt="0"/>
      <dgm:spPr/>
    </dgm:pt>
    <dgm:pt modelId="{A663C306-9362-C94C-AE3A-ED59E2412948}" type="pres">
      <dgm:prSet presAssocID="{0C59C8E4-FD6C-9D47-A397-1748F4FC21FC}" presName="textNode" presStyleLbl="node1" presStyleIdx="0" presStyleCnt="3">
        <dgm:presLayoutVars>
          <dgm:bulletEnabled val="1"/>
        </dgm:presLayoutVars>
      </dgm:prSet>
      <dgm:spPr/>
    </dgm:pt>
    <dgm:pt modelId="{CACAA350-69AF-604E-BB4F-775629CCDCD2}" type="pres">
      <dgm:prSet presAssocID="{7B9544FE-A537-B24B-B324-65E5C7A1BDF5}" presName="sibTrans" presStyleCnt="0"/>
      <dgm:spPr/>
    </dgm:pt>
    <dgm:pt modelId="{69391E8F-D706-2D4A-982D-5DF57D407F7E}" type="pres">
      <dgm:prSet presAssocID="{9FC6048A-2963-E244-A55C-87CD0C33D9BD}" presName="textNode" presStyleLbl="node1" presStyleIdx="1" presStyleCnt="3">
        <dgm:presLayoutVars>
          <dgm:bulletEnabled val="1"/>
        </dgm:presLayoutVars>
      </dgm:prSet>
      <dgm:spPr/>
    </dgm:pt>
    <dgm:pt modelId="{045DC1B5-9106-EB4B-B72E-1CAF9CE84490}" type="pres">
      <dgm:prSet presAssocID="{8BCA13A4-7391-8C4F-8D58-0EE7C6867EE0}" presName="sibTrans" presStyleCnt="0"/>
      <dgm:spPr/>
    </dgm:pt>
    <dgm:pt modelId="{AFEB10F8-7ECF-1F41-8811-779C184616E9}" type="pres">
      <dgm:prSet presAssocID="{529ED07A-F8BD-D241-A568-1DA7F7C58403}" presName="textNode" presStyleLbl="node1" presStyleIdx="2" presStyleCnt="3">
        <dgm:presLayoutVars>
          <dgm:bulletEnabled val="1"/>
        </dgm:presLayoutVars>
      </dgm:prSet>
      <dgm:spPr/>
    </dgm:pt>
  </dgm:ptLst>
  <dgm:cxnLst>
    <dgm:cxn modelId="{6D3C0406-6D80-B344-8B9F-44F9B4509B68}" type="presOf" srcId="{0C59C8E4-FD6C-9D47-A397-1748F4FC21FC}" destId="{A663C306-9362-C94C-AE3A-ED59E2412948}" srcOrd="0" destOrd="0" presId="urn:microsoft.com/office/officeart/2005/8/layout/hProcess9"/>
    <dgm:cxn modelId="{80FF2823-C10A-5B45-9D11-2A33B8146EBD}" type="presOf" srcId="{529ED07A-F8BD-D241-A568-1DA7F7C58403}" destId="{AFEB10F8-7ECF-1F41-8811-779C184616E9}" srcOrd="0" destOrd="0" presId="urn:microsoft.com/office/officeart/2005/8/layout/hProcess9"/>
    <dgm:cxn modelId="{5EDB2B38-A034-E743-9467-D5CD6DC44F60}" type="presOf" srcId="{9FC6048A-2963-E244-A55C-87CD0C33D9BD}" destId="{69391E8F-D706-2D4A-982D-5DF57D407F7E}" srcOrd="0" destOrd="0" presId="urn:microsoft.com/office/officeart/2005/8/layout/hProcess9"/>
    <dgm:cxn modelId="{DFC23A67-9CE1-A049-9091-6D798ED2548F}" type="presOf" srcId="{04069D38-A4F5-7B41-86A5-6E2C9F2EBE9D}" destId="{73EB18C2-2684-534C-9C9E-374F8A2669DC}" srcOrd="0" destOrd="0" presId="urn:microsoft.com/office/officeart/2005/8/layout/hProcess9"/>
    <dgm:cxn modelId="{68EBA487-0AA1-F447-9310-6E5C1A209850}" srcId="{04069D38-A4F5-7B41-86A5-6E2C9F2EBE9D}" destId="{9FC6048A-2963-E244-A55C-87CD0C33D9BD}" srcOrd="1" destOrd="0" parTransId="{7013D01C-4BB3-8A4E-9D5E-D179D1C6A688}" sibTransId="{8BCA13A4-7391-8C4F-8D58-0EE7C6867EE0}"/>
    <dgm:cxn modelId="{F5084C89-2D6E-FD40-ACC6-703A8BA9E5D6}" srcId="{04069D38-A4F5-7B41-86A5-6E2C9F2EBE9D}" destId="{529ED07A-F8BD-D241-A568-1DA7F7C58403}" srcOrd="2" destOrd="0" parTransId="{2880EDA6-0776-E540-8BA6-21DB6601FB0A}" sibTransId="{5ADD87C9-CEF4-8842-815C-91D9D196851E}"/>
    <dgm:cxn modelId="{8121F58A-5322-5D4D-A740-D3748B046BE3}" srcId="{04069D38-A4F5-7B41-86A5-6E2C9F2EBE9D}" destId="{0C59C8E4-FD6C-9D47-A397-1748F4FC21FC}" srcOrd="0" destOrd="0" parTransId="{5DED5D51-FB15-CF47-815E-48E29B65848D}" sibTransId="{7B9544FE-A537-B24B-B324-65E5C7A1BDF5}"/>
    <dgm:cxn modelId="{177FFBCD-00DE-A14C-9FF2-196C01045F07}" type="presParOf" srcId="{73EB18C2-2684-534C-9C9E-374F8A2669DC}" destId="{9B38813D-80F8-A041-BB96-180F92A05F78}" srcOrd="0" destOrd="0" presId="urn:microsoft.com/office/officeart/2005/8/layout/hProcess9"/>
    <dgm:cxn modelId="{1541F9C2-99B4-6448-A468-AD8B14ADB3AE}" type="presParOf" srcId="{73EB18C2-2684-534C-9C9E-374F8A2669DC}" destId="{F14ECB14-E8F7-B247-ADC2-CFE78B58FD2E}" srcOrd="1" destOrd="0" presId="urn:microsoft.com/office/officeart/2005/8/layout/hProcess9"/>
    <dgm:cxn modelId="{BF604390-A281-B248-82C2-73BCC901068C}" type="presParOf" srcId="{F14ECB14-E8F7-B247-ADC2-CFE78B58FD2E}" destId="{A663C306-9362-C94C-AE3A-ED59E2412948}" srcOrd="0" destOrd="0" presId="urn:microsoft.com/office/officeart/2005/8/layout/hProcess9"/>
    <dgm:cxn modelId="{70C7993A-0662-584C-97AF-10EE89CB3278}" type="presParOf" srcId="{F14ECB14-E8F7-B247-ADC2-CFE78B58FD2E}" destId="{CACAA350-69AF-604E-BB4F-775629CCDCD2}" srcOrd="1" destOrd="0" presId="urn:microsoft.com/office/officeart/2005/8/layout/hProcess9"/>
    <dgm:cxn modelId="{6E2063C1-E339-5F48-97CE-2DA1B62E8CBF}" type="presParOf" srcId="{F14ECB14-E8F7-B247-ADC2-CFE78B58FD2E}" destId="{69391E8F-D706-2D4A-982D-5DF57D407F7E}" srcOrd="2" destOrd="0" presId="urn:microsoft.com/office/officeart/2005/8/layout/hProcess9"/>
    <dgm:cxn modelId="{9E53CFDA-CD5B-AB46-A802-37ACFF4E1AAF}" type="presParOf" srcId="{F14ECB14-E8F7-B247-ADC2-CFE78B58FD2E}" destId="{045DC1B5-9106-EB4B-B72E-1CAF9CE84490}" srcOrd="3" destOrd="0" presId="urn:microsoft.com/office/officeart/2005/8/layout/hProcess9"/>
    <dgm:cxn modelId="{3C6B7DED-8307-164E-926F-86749D952C64}" type="presParOf" srcId="{F14ECB14-E8F7-B247-ADC2-CFE78B58FD2E}" destId="{AFEB10F8-7ECF-1F41-8811-779C184616E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069D38-A4F5-7B41-86A5-6E2C9F2EBE9D}" type="doc">
      <dgm:prSet loTypeId="urn:microsoft.com/office/officeart/2005/8/layout/hProcess9" loCatId="" qsTypeId="urn:microsoft.com/office/officeart/2005/8/quickstyle/simple4" qsCatId="simple" csTypeId="urn:microsoft.com/office/officeart/2005/8/colors/colorful1#3" csCatId="colorful" phldr="1"/>
      <dgm:spPr/>
    </dgm:pt>
    <dgm:pt modelId="{0C59C8E4-FD6C-9D47-A397-1748F4FC21FC}">
      <dgm:prSet phldrT="[Texto]" custT="1"/>
      <dgm:spPr/>
      <dgm:t>
        <a:bodyPr/>
        <a:lstStyle/>
        <a:p>
          <a:r>
            <a:rPr lang="es-ES" sz="1400" dirty="0"/>
            <a:t>INGRESO</a:t>
          </a:r>
        </a:p>
      </dgm:t>
    </dgm:pt>
    <dgm:pt modelId="{5DED5D51-FB15-CF47-815E-48E29B65848D}" type="parTrans" cxnId="{8121F58A-5322-5D4D-A740-D3748B046BE3}">
      <dgm:prSet/>
      <dgm:spPr/>
      <dgm:t>
        <a:bodyPr/>
        <a:lstStyle/>
        <a:p>
          <a:endParaRPr lang="es-ES"/>
        </a:p>
      </dgm:t>
    </dgm:pt>
    <dgm:pt modelId="{7B9544FE-A537-B24B-B324-65E5C7A1BDF5}" type="sibTrans" cxnId="{8121F58A-5322-5D4D-A740-D3748B046BE3}">
      <dgm:prSet/>
      <dgm:spPr/>
      <dgm:t>
        <a:bodyPr/>
        <a:lstStyle/>
        <a:p>
          <a:endParaRPr lang="es-ES"/>
        </a:p>
      </dgm:t>
    </dgm:pt>
    <dgm:pt modelId="{9FC6048A-2963-E244-A55C-87CD0C33D9BD}">
      <dgm:prSet phldrT="[Texto]"/>
      <dgm:spPr/>
      <dgm:t>
        <a:bodyPr/>
        <a:lstStyle/>
        <a:p>
          <a:endParaRPr lang="es-ES" dirty="0"/>
        </a:p>
      </dgm:t>
    </dgm:pt>
    <dgm:pt modelId="{7013D01C-4BB3-8A4E-9D5E-D179D1C6A688}" type="parTrans" cxnId="{68EBA487-0AA1-F447-9310-6E5C1A209850}">
      <dgm:prSet/>
      <dgm:spPr/>
      <dgm:t>
        <a:bodyPr/>
        <a:lstStyle/>
        <a:p>
          <a:endParaRPr lang="es-ES"/>
        </a:p>
      </dgm:t>
    </dgm:pt>
    <dgm:pt modelId="{8BCA13A4-7391-8C4F-8D58-0EE7C6867EE0}" type="sibTrans" cxnId="{68EBA487-0AA1-F447-9310-6E5C1A209850}">
      <dgm:prSet/>
      <dgm:spPr/>
      <dgm:t>
        <a:bodyPr/>
        <a:lstStyle/>
        <a:p>
          <a:endParaRPr lang="es-ES"/>
        </a:p>
      </dgm:t>
    </dgm:pt>
    <dgm:pt modelId="{529ED07A-F8BD-D241-A568-1DA7F7C58403}">
      <dgm:prSet phldrT="[Texto]" custT="1"/>
      <dgm:spPr/>
      <dgm:t>
        <a:bodyPr/>
        <a:lstStyle/>
        <a:p>
          <a:endParaRPr lang="es-ES" sz="1600" dirty="0"/>
        </a:p>
      </dgm:t>
    </dgm:pt>
    <dgm:pt modelId="{2880EDA6-0776-E540-8BA6-21DB6601FB0A}" type="parTrans" cxnId="{F5084C89-2D6E-FD40-ACC6-703A8BA9E5D6}">
      <dgm:prSet/>
      <dgm:spPr/>
      <dgm:t>
        <a:bodyPr/>
        <a:lstStyle/>
        <a:p>
          <a:endParaRPr lang="es-ES"/>
        </a:p>
      </dgm:t>
    </dgm:pt>
    <dgm:pt modelId="{5ADD87C9-CEF4-8842-815C-91D9D196851E}" type="sibTrans" cxnId="{F5084C89-2D6E-FD40-ACC6-703A8BA9E5D6}">
      <dgm:prSet/>
      <dgm:spPr/>
      <dgm:t>
        <a:bodyPr/>
        <a:lstStyle/>
        <a:p>
          <a:endParaRPr lang="es-ES"/>
        </a:p>
      </dgm:t>
    </dgm:pt>
    <dgm:pt modelId="{73EB18C2-2684-534C-9C9E-374F8A2669DC}" type="pres">
      <dgm:prSet presAssocID="{04069D38-A4F5-7B41-86A5-6E2C9F2EBE9D}" presName="CompostProcess" presStyleCnt="0">
        <dgm:presLayoutVars>
          <dgm:dir/>
          <dgm:resizeHandles val="exact"/>
        </dgm:presLayoutVars>
      </dgm:prSet>
      <dgm:spPr/>
    </dgm:pt>
    <dgm:pt modelId="{9B38813D-80F8-A041-BB96-180F92A05F78}" type="pres">
      <dgm:prSet presAssocID="{04069D38-A4F5-7B41-86A5-6E2C9F2EBE9D}" presName="arrow" presStyleLbl="bgShp" presStyleIdx="0" presStyleCnt="1"/>
      <dgm:spPr/>
    </dgm:pt>
    <dgm:pt modelId="{F14ECB14-E8F7-B247-ADC2-CFE78B58FD2E}" type="pres">
      <dgm:prSet presAssocID="{04069D38-A4F5-7B41-86A5-6E2C9F2EBE9D}" presName="linearProcess" presStyleCnt="0"/>
      <dgm:spPr/>
    </dgm:pt>
    <dgm:pt modelId="{A663C306-9362-C94C-AE3A-ED59E2412948}" type="pres">
      <dgm:prSet presAssocID="{0C59C8E4-FD6C-9D47-A397-1748F4FC21FC}" presName="textNode" presStyleLbl="node1" presStyleIdx="0" presStyleCnt="3">
        <dgm:presLayoutVars>
          <dgm:bulletEnabled val="1"/>
        </dgm:presLayoutVars>
      </dgm:prSet>
      <dgm:spPr/>
    </dgm:pt>
    <dgm:pt modelId="{CACAA350-69AF-604E-BB4F-775629CCDCD2}" type="pres">
      <dgm:prSet presAssocID="{7B9544FE-A537-B24B-B324-65E5C7A1BDF5}" presName="sibTrans" presStyleCnt="0"/>
      <dgm:spPr/>
    </dgm:pt>
    <dgm:pt modelId="{69391E8F-D706-2D4A-982D-5DF57D407F7E}" type="pres">
      <dgm:prSet presAssocID="{9FC6048A-2963-E244-A55C-87CD0C33D9BD}" presName="textNode" presStyleLbl="node1" presStyleIdx="1" presStyleCnt="3">
        <dgm:presLayoutVars>
          <dgm:bulletEnabled val="1"/>
        </dgm:presLayoutVars>
      </dgm:prSet>
      <dgm:spPr/>
    </dgm:pt>
    <dgm:pt modelId="{045DC1B5-9106-EB4B-B72E-1CAF9CE84490}" type="pres">
      <dgm:prSet presAssocID="{8BCA13A4-7391-8C4F-8D58-0EE7C6867EE0}" presName="sibTrans" presStyleCnt="0"/>
      <dgm:spPr/>
    </dgm:pt>
    <dgm:pt modelId="{AFEB10F8-7ECF-1F41-8811-779C184616E9}" type="pres">
      <dgm:prSet presAssocID="{529ED07A-F8BD-D241-A568-1DA7F7C58403}" presName="textNode" presStyleLbl="node1" presStyleIdx="2" presStyleCnt="3" custScaleX="93677">
        <dgm:presLayoutVars>
          <dgm:bulletEnabled val="1"/>
        </dgm:presLayoutVars>
      </dgm:prSet>
      <dgm:spPr/>
    </dgm:pt>
  </dgm:ptLst>
  <dgm:cxnLst>
    <dgm:cxn modelId="{539E1A2A-11F3-7944-988D-95FFED851288}" type="presOf" srcId="{9FC6048A-2963-E244-A55C-87CD0C33D9BD}" destId="{69391E8F-D706-2D4A-982D-5DF57D407F7E}" srcOrd="0" destOrd="0" presId="urn:microsoft.com/office/officeart/2005/8/layout/hProcess9"/>
    <dgm:cxn modelId="{4527A35B-66D1-FA44-BF34-B624A50F3E03}" type="presOf" srcId="{529ED07A-F8BD-D241-A568-1DA7F7C58403}" destId="{AFEB10F8-7ECF-1F41-8811-779C184616E9}" srcOrd="0" destOrd="0" presId="urn:microsoft.com/office/officeart/2005/8/layout/hProcess9"/>
    <dgm:cxn modelId="{49F8FC68-C31E-6E4C-8589-C0805EE02B29}" type="presOf" srcId="{0C59C8E4-FD6C-9D47-A397-1748F4FC21FC}" destId="{A663C306-9362-C94C-AE3A-ED59E2412948}" srcOrd="0" destOrd="0" presId="urn:microsoft.com/office/officeart/2005/8/layout/hProcess9"/>
    <dgm:cxn modelId="{68EBA487-0AA1-F447-9310-6E5C1A209850}" srcId="{04069D38-A4F5-7B41-86A5-6E2C9F2EBE9D}" destId="{9FC6048A-2963-E244-A55C-87CD0C33D9BD}" srcOrd="1" destOrd="0" parTransId="{7013D01C-4BB3-8A4E-9D5E-D179D1C6A688}" sibTransId="{8BCA13A4-7391-8C4F-8D58-0EE7C6867EE0}"/>
    <dgm:cxn modelId="{F5084C89-2D6E-FD40-ACC6-703A8BA9E5D6}" srcId="{04069D38-A4F5-7B41-86A5-6E2C9F2EBE9D}" destId="{529ED07A-F8BD-D241-A568-1DA7F7C58403}" srcOrd="2" destOrd="0" parTransId="{2880EDA6-0776-E540-8BA6-21DB6601FB0A}" sibTransId="{5ADD87C9-CEF4-8842-815C-91D9D196851E}"/>
    <dgm:cxn modelId="{8121F58A-5322-5D4D-A740-D3748B046BE3}" srcId="{04069D38-A4F5-7B41-86A5-6E2C9F2EBE9D}" destId="{0C59C8E4-FD6C-9D47-A397-1748F4FC21FC}" srcOrd="0" destOrd="0" parTransId="{5DED5D51-FB15-CF47-815E-48E29B65848D}" sibTransId="{7B9544FE-A537-B24B-B324-65E5C7A1BDF5}"/>
    <dgm:cxn modelId="{4E803BF4-EA60-2E44-9FD8-C1A901646E58}" type="presOf" srcId="{04069D38-A4F5-7B41-86A5-6E2C9F2EBE9D}" destId="{73EB18C2-2684-534C-9C9E-374F8A2669DC}" srcOrd="0" destOrd="0" presId="urn:microsoft.com/office/officeart/2005/8/layout/hProcess9"/>
    <dgm:cxn modelId="{97CF32B0-1CA8-BF4B-B378-E808FAAA0607}" type="presParOf" srcId="{73EB18C2-2684-534C-9C9E-374F8A2669DC}" destId="{9B38813D-80F8-A041-BB96-180F92A05F78}" srcOrd="0" destOrd="0" presId="urn:microsoft.com/office/officeart/2005/8/layout/hProcess9"/>
    <dgm:cxn modelId="{9DF7C5B8-1667-1548-9F19-488FFBB2ED91}" type="presParOf" srcId="{73EB18C2-2684-534C-9C9E-374F8A2669DC}" destId="{F14ECB14-E8F7-B247-ADC2-CFE78B58FD2E}" srcOrd="1" destOrd="0" presId="urn:microsoft.com/office/officeart/2005/8/layout/hProcess9"/>
    <dgm:cxn modelId="{117E54DB-F214-814A-88AB-14AB56F8B881}" type="presParOf" srcId="{F14ECB14-E8F7-B247-ADC2-CFE78B58FD2E}" destId="{A663C306-9362-C94C-AE3A-ED59E2412948}" srcOrd="0" destOrd="0" presId="urn:microsoft.com/office/officeart/2005/8/layout/hProcess9"/>
    <dgm:cxn modelId="{EEAFC03F-6B8C-BA4A-8089-08F4C7A085DD}" type="presParOf" srcId="{F14ECB14-E8F7-B247-ADC2-CFE78B58FD2E}" destId="{CACAA350-69AF-604E-BB4F-775629CCDCD2}" srcOrd="1" destOrd="0" presId="urn:microsoft.com/office/officeart/2005/8/layout/hProcess9"/>
    <dgm:cxn modelId="{81004EB3-042E-E443-8E5F-F63C4C25CA7C}" type="presParOf" srcId="{F14ECB14-E8F7-B247-ADC2-CFE78B58FD2E}" destId="{69391E8F-D706-2D4A-982D-5DF57D407F7E}" srcOrd="2" destOrd="0" presId="urn:microsoft.com/office/officeart/2005/8/layout/hProcess9"/>
    <dgm:cxn modelId="{56EF78AB-9B80-5E4D-AB29-1A6FA192D90C}" type="presParOf" srcId="{F14ECB14-E8F7-B247-ADC2-CFE78B58FD2E}" destId="{045DC1B5-9106-EB4B-B72E-1CAF9CE84490}" srcOrd="3" destOrd="0" presId="urn:microsoft.com/office/officeart/2005/8/layout/hProcess9"/>
    <dgm:cxn modelId="{7049C8D4-A409-5040-9211-C4C34B81167F}" type="presParOf" srcId="{F14ECB14-E8F7-B247-ADC2-CFE78B58FD2E}" destId="{AFEB10F8-7ECF-1F41-8811-779C184616E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AFA789-8483-B24C-8CD7-B4BCC3A6BA70}" type="doc">
      <dgm:prSet loTypeId="urn:microsoft.com/office/officeart/2005/8/layout/cycle2" loCatId="" qsTypeId="urn:microsoft.com/office/officeart/2005/8/quickstyle/simple4" qsCatId="simple" csTypeId="urn:microsoft.com/office/officeart/2005/8/colors/accent2_2" csCatId="accent2" phldr="1"/>
      <dgm:spPr/>
      <dgm:t>
        <a:bodyPr/>
        <a:lstStyle/>
        <a:p>
          <a:endParaRPr lang="es-ES"/>
        </a:p>
      </dgm:t>
    </dgm:pt>
    <dgm:pt modelId="{D361C152-834B-0F4D-AC4D-2AFA3F3D595D}">
      <dgm:prSet phldrT="[Texto]" custT="1"/>
      <dgm:spPr/>
      <dgm:t>
        <a:bodyPr/>
        <a:lstStyle/>
        <a:p>
          <a:r>
            <a:rPr lang="es-ES" sz="1100" dirty="0"/>
            <a:t>ROL ACADEMIA</a:t>
          </a:r>
        </a:p>
      </dgm:t>
    </dgm:pt>
    <dgm:pt modelId="{3CF3C1AE-E7F4-5540-AE2D-8B08A5F418A6}" type="parTrans" cxnId="{CE5506E0-3E21-4B4D-BA06-CE1D5E7EA54C}">
      <dgm:prSet/>
      <dgm:spPr/>
      <dgm:t>
        <a:bodyPr/>
        <a:lstStyle/>
        <a:p>
          <a:endParaRPr lang="es-ES"/>
        </a:p>
      </dgm:t>
    </dgm:pt>
    <dgm:pt modelId="{21E9EAF7-116B-6B47-BD83-91366043FFAF}" type="sibTrans" cxnId="{CE5506E0-3E21-4B4D-BA06-CE1D5E7EA54C}">
      <dgm:prSet/>
      <dgm:spPr/>
      <dgm:t>
        <a:bodyPr/>
        <a:lstStyle/>
        <a:p>
          <a:endParaRPr lang="es-ES"/>
        </a:p>
      </dgm:t>
    </dgm:pt>
    <dgm:pt modelId="{E72980A0-D712-6B4E-96C3-E61A6A2C5F30}">
      <dgm:prSet phldrT="[Texto]" custT="1"/>
      <dgm:spPr/>
      <dgm:t>
        <a:bodyPr/>
        <a:lstStyle/>
        <a:p>
          <a:r>
            <a:rPr lang="es-ES" sz="1050" dirty="0"/>
            <a:t>3 AÑOS DE DESEMPEÑO LABORAL RELEVANTE</a:t>
          </a:r>
        </a:p>
      </dgm:t>
    </dgm:pt>
    <dgm:pt modelId="{CC81951A-AF7C-3149-9836-12BC0015E38A}" type="parTrans" cxnId="{4B3376E4-F270-FD4F-A9F6-417501FFE141}">
      <dgm:prSet/>
      <dgm:spPr/>
      <dgm:t>
        <a:bodyPr/>
        <a:lstStyle/>
        <a:p>
          <a:endParaRPr lang="es-ES"/>
        </a:p>
      </dgm:t>
    </dgm:pt>
    <dgm:pt modelId="{AA685E20-CF1A-F24E-818E-892A0D881110}" type="sibTrans" cxnId="{4B3376E4-F270-FD4F-A9F6-417501FFE141}">
      <dgm:prSet/>
      <dgm:spPr/>
      <dgm:t>
        <a:bodyPr/>
        <a:lstStyle/>
        <a:p>
          <a:endParaRPr lang="es-ES"/>
        </a:p>
      </dgm:t>
    </dgm:pt>
    <dgm:pt modelId="{FECF572E-8823-344E-B546-A30A1D8C6694}">
      <dgm:prSet phldrT="[Texto]" custT="1"/>
      <dgm:spPr/>
      <dgm:t>
        <a:bodyPr/>
        <a:lstStyle/>
        <a:p>
          <a:r>
            <a:rPr lang="es-ES" sz="1000" dirty="0"/>
            <a:t>ESTABLECIMIENTO DE UN PERFIL (O VARIOS) DE JUEZ</a:t>
          </a:r>
        </a:p>
      </dgm:t>
    </dgm:pt>
    <dgm:pt modelId="{161E5A0C-B604-D64E-BB10-7A936DCD62B1}" type="parTrans" cxnId="{84FE3F03-5053-164C-A111-A280824D630D}">
      <dgm:prSet/>
      <dgm:spPr/>
      <dgm:t>
        <a:bodyPr/>
        <a:lstStyle/>
        <a:p>
          <a:endParaRPr lang="es-ES"/>
        </a:p>
      </dgm:t>
    </dgm:pt>
    <dgm:pt modelId="{DE327E38-ABED-1843-B86D-2D63DF586396}" type="sibTrans" cxnId="{84FE3F03-5053-164C-A111-A280824D630D}">
      <dgm:prSet/>
      <dgm:spPr/>
      <dgm:t>
        <a:bodyPr/>
        <a:lstStyle/>
        <a:p>
          <a:endParaRPr lang="es-ES"/>
        </a:p>
      </dgm:t>
    </dgm:pt>
    <dgm:pt modelId="{C3543430-87B0-5E48-A8E1-78DF71AC31E3}">
      <dgm:prSet phldrT="[Texto]" custT="1"/>
      <dgm:spPr/>
      <dgm:t>
        <a:bodyPr/>
        <a:lstStyle/>
        <a:p>
          <a:r>
            <a:rPr lang="es-ES" sz="1200" dirty="0"/>
            <a:t>OBJETIVIZAR CRITERIOS DE SELECCIÓN EN LA TERNA</a:t>
          </a:r>
        </a:p>
      </dgm:t>
    </dgm:pt>
    <dgm:pt modelId="{7951FAB6-E222-5042-944D-A2C38D977DE7}" type="parTrans" cxnId="{E0FCDD0C-FA24-5541-9974-86BF639EFB25}">
      <dgm:prSet/>
      <dgm:spPr/>
      <dgm:t>
        <a:bodyPr/>
        <a:lstStyle/>
        <a:p>
          <a:endParaRPr lang="es-ES"/>
        </a:p>
      </dgm:t>
    </dgm:pt>
    <dgm:pt modelId="{8EF4B6BD-5145-0245-8593-A6AB591009F1}" type="sibTrans" cxnId="{E0FCDD0C-FA24-5541-9974-86BF639EFB25}">
      <dgm:prSet/>
      <dgm:spPr/>
      <dgm:t>
        <a:bodyPr/>
        <a:lstStyle/>
        <a:p>
          <a:endParaRPr lang="es-ES"/>
        </a:p>
      </dgm:t>
    </dgm:pt>
    <dgm:pt modelId="{B824E29C-B156-F342-A8DC-9D7FA588D1C4}" type="pres">
      <dgm:prSet presAssocID="{9FAFA789-8483-B24C-8CD7-B4BCC3A6BA70}" presName="cycle" presStyleCnt="0">
        <dgm:presLayoutVars>
          <dgm:dir/>
          <dgm:resizeHandles val="exact"/>
        </dgm:presLayoutVars>
      </dgm:prSet>
      <dgm:spPr/>
    </dgm:pt>
    <dgm:pt modelId="{F4C47542-9E9D-F740-91D1-F9EFC743E487}" type="pres">
      <dgm:prSet presAssocID="{D361C152-834B-0F4D-AC4D-2AFA3F3D595D}" presName="node" presStyleLbl="node1" presStyleIdx="0" presStyleCnt="4">
        <dgm:presLayoutVars>
          <dgm:bulletEnabled val="1"/>
        </dgm:presLayoutVars>
      </dgm:prSet>
      <dgm:spPr/>
    </dgm:pt>
    <dgm:pt modelId="{3597ABD2-FABC-2949-97CE-B4DB3CCF100E}" type="pres">
      <dgm:prSet presAssocID="{21E9EAF7-116B-6B47-BD83-91366043FFAF}" presName="sibTrans" presStyleLbl="sibTrans2D1" presStyleIdx="0" presStyleCnt="4"/>
      <dgm:spPr/>
    </dgm:pt>
    <dgm:pt modelId="{E5EB984C-4476-9E47-8799-EF11EA39448A}" type="pres">
      <dgm:prSet presAssocID="{21E9EAF7-116B-6B47-BD83-91366043FFAF}" presName="connectorText" presStyleLbl="sibTrans2D1" presStyleIdx="0" presStyleCnt="4"/>
      <dgm:spPr/>
    </dgm:pt>
    <dgm:pt modelId="{163F21B0-237E-684A-BF99-3A5B26154D14}" type="pres">
      <dgm:prSet presAssocID="{E72980A0-D712-6B4E-96C3-E61A6A2C5F30}" presName="node" presStyleLbl="node1" presStyleIdx="1" presStyleCnt="4">
        <dgm:presLayoutVars>
          <dgm:bulletEnabled val="1"/>
        </dgm:presLayoutVars>
      </dgm:prSet>
      <dgm:spPr/>
    </dgm:pt>
    <dgm:pt modelId="{80417859-14A9-3544-B1F7-3481692E1E43}" type="pres">
      <dgm:prSet presAssocID="{AA685E20-CF1A-F24E-818E-892A0D881110}" presName="sibTrans" presStyleLbl="sibTrans2D1" presStyleIdx="1" presStyleCnt="4"/>
      <dgm:spPr/>
    </dgm:pt>
    <dgm:pt modelId="{38F0017D-F84D-4549-B9A7-534251940929}" type="pres">
      <dgm:prSet presAssocID="{AA685E20-CF1A-F24E-818E-892A0D881110}" presName="connectorText" presStyleLbl="sibTrans2D1" presStyleIdx="1" presStyleCnt="4"/>
      <dgm:spPr/>
    </dgm:pt>
    <dgm:pt modelId="{2AA4E651-0E11-1545-A7F5-0526E38CE388}" type="pres">
      <dgm:prSet presAssocID="{FECF572E-8823-344E-B546-A30A1D8C6694}" presName="node" presStyleLbl="node1" presStyleIdx="2" presStyleCnt="4" custScaleX="108681">
        <dgm:presLayoutVars>
          <dgm:bulletEnabled val="1"/>
        </dgm:presLayoutVars>
      </dgm:prSet>
      <dgm:spPr/>
    </dgm:pt>
    <dgm:pt modelId="{A349AEFB-2AB8-B84E-B322-88F6D38FA7B2}" type="pres">
      <dgm:prSet presAssocID="{DE327E38-ABED-1843-B86D-2D63DF586396}" presName="sibTrans" presStyleLbl="sibTrans2D1" presStyleIdx="2" presStyleCnt="4"/>
      <dgm:spPr/>
    </dgm:pt>
    <dgm:pt modelId="{DF633F04-D65D-7844-882F-0F933561A157}" type="pres">
      <dgm:prSet presAssocID="{DE327E38-ABED-1843-B86D-2D63DF586396}" presName="connectorText" presStyleLbl="sibTrans2D1" presStyleIdx="2" presStyleCnt="4"/>
      <dgm:spPr/>
    </dgm:pt>
    <dgm:pt modelId="{184625E1-1F0C-2446-B257-2FD553EA0385}" type="pres">
      <dgm:prSet presAssocID="{C3543430-87B0-5E48-A8E1-78DF71AC31E3}" presName="node" presStyleLbl="node1" presStyleIdx="3" presStyleCnt="4" custScaleX="113790">
        <dgm:presLayoutVars>
          <dgm:bulletEnabled val="1"/>
        </dgm:presLayoutVars>
      </dgm:prSet>
      <dgm:spPr/>
    </dgm:pt>
    <dgm:pt modelId="{131DFE24-ED4D-2C4B-9720-FB9DB86A5E68}" type="pres">
      <dgm:prSet presAssocID="{8EF4B6BD-5145-0245-8593-A6AB591009F1}" presName="sibTrans" presStyleLbl="sibTrans2D1" presStyleIdx="3" presStyleCnt="4" custFlipVert="1" custFlipHor="0" custScaleX="13238" custScaleY="16181"/>
      <dgm:spPr/>
    </dgm:pt>
    <dgm:pt modelId="{9442F226-1598-BB41-A3C5-7154C91007E8}" type="pres">
      <dgm:prSet presAssocID="{8EF4B6BD-5145-0245-8593-A6AB591009F1}" presName="connectorText" presStyleLbl="sibTrans2D1" presStyleIdx="3" presStyleCnt="4"/>
      <dgm:spPr/>
    </dgm:pt>
  </dgm:ptLst>
  <dgm:cxnLst>
    <dgm:cxn modelId="{84FE3F03-5053-164C-A111-A280824D630D}" srcId="{9FAFA789-8483-B24C-8CD7-B4BCC3A6BA70}" destId="{FECF572E-8823-344E-B546-A30A1D8C6694}" srcOrd="2" destOrd="0" parTransId="{161E5A0C-B604-D64E-BB10-7A936DCD62B1}" sibTransId="{DE327E38-ABED-1843-B86D-2D63DF586396}"/>
    <dgm:cxn modelId="{E0FCDD0C-FA24-5541-9974-86BF639EFB25}" srcId="{9FAFA789-8483-B24C-8CD7-B4BCC3A6BA70}" destId="{C3543430-87B0-5E48-A8E1-78DF71AC31E3}" srcOrd="3" destOrd="0" parTransId="{7951FAB6-E222-5042-944D-A2C38D977DE7}" sibTransId="{8EF4B6BD-5145-0245-8593-A6AB591009F1}"/>
    <dgm:cxn modelId="{0A63BD1F-3644-0649-BD52-4540C445A86E}" type="presOf" srcId="{D361C152-834B-0F4D-AC4D-2AFA3F3D595D}" destId="{F4C47542-9E9D-F740-91D1-F9EFC743E487}" srcOrd="0" destOrd="0" presId="urn:microsoft.com/office/officeart/2005/8/layout/cycle2"/>
    <dgm:cxn modelId="{3E780D20-25AE-224A-A39D-451FE4D5595A}" type="presOf" srcId="{AA685E20-CF1A-F24E-818E-892A0D881110}" destId="{80417859-14A9-3544-B1F7-3481692E1E43}" srcOrd="0" destOrd="0" presId="urn:microsoft.com/office/officeart/2005/8/layout/cycle2"/>
    <dgm:cxn modelId="{DAA95027-EA83-184F-8460-7878BC26BECB}" type="presOf" srcId="{FECF572E-8823-344E-B546-A30A1D8C6694}" destId="{2AA4E651-0E11-1545-A7F5-0526E38CE388}" srcOrd="0" destOrd="0" presId="urn:microsoft.com/office/officeart/2005/8/layout/cycle2"/>
    <dgm:cxn modelId="{E1B4373E-37C4-8C40-A581-408F2650591F}" type="presOf" srcId="{E72980A0-D712-6B4E-96C3-E61A6A2C5F30}" destId="{163F21B0-237E-684A-BF99-3A5B26154D14}" srcOrd="0" destOrd="0" presId="urn:microsoft.com/office/officeart/2005/8/layout/cycle2"/>
    <dgm:cxn modelId="{74A24A43-A7E5-0E49-A6AC-B94268B988CB}" type="presOf" srcId="{DE327E38-ABED-1843-B86D-2D63DF586396}" destId="{DF633F04-D65D-7844-882F-0F933561A157}" srcOrd="1" destOrd="0" presId="urn:microsoft.com/office/officeart/2005/8/layout/cycle2"/>
    <dgm:cxn modelId="{6EBD7563-E5B1-8D4B-BFA5-AC602AB62CF1}" type="presOf" srcId="{8EF4B6BD-5145-0245-8593-A6AB591009F1}" destId="{131DFE24-ED4D-2C4B-9720-FB9DB86A5E68}" srcOrd="0" destOrd="0" presId="urn:microsoft.com/office/officeart/2005/8/layout/cycle2"/>
    <dgm:cxn modelId="{FAAA784F-8178-D34A-9039-2E191A5611D1}" type="presOf" srcId="{21E9EAF7-116B-6B47-BD83-91366043FFAF}" destId="{3597ABD2-FABC-2949-97CE-B4DB3CCF100E}" srcOrd="0" destOrd="0" presId="urn:microsoft.com/office/officeart/2005/8/layout/cycle2"/>
    <dgm:cxn modelId="{742BBA79-CBF7-4D4E-9FB2-37D39594D843}" type="presOf" srcId="{9FAFA789-8483-B24C-8CD7-B4BCC3A6BA70}" destId="{B824E29C-B156-F342-A8DC-9D7FA588D1C4}" srcOrd="0" destOrd="0" presId="urn:microsoft.com/office/officeart/2005/8/layout/cycle2"/>
    <dgm:cxn modelId="{C4E0FAB7-5538-B94E-9FD3-BC2C3999F96F}" type="presOf" srcId="{AA685E20-CF1A-F24E-818E-892A0D881110}" destId="{38F0017D-F84D-4549-B9A7-534251940929}" srcOrd="1" destOrd="0" presId="urn:microsoft.com/office/officeart/2005/8/layout/cycle2"/>
    <dgm:cxn modelId="{ED9D96C7-80F3-9045-B328-CAF9ABF13EF0}" type="presOf" srcId="{C3543430-87B0-5E48-A8E1-78DF71AC31E3}" destId="{184625E1-1F0C-2446-B257-2FD553EA0385}" srcOrd="0" destOrd="0" presId="urn:microsoft.com/office/officeart/2005/8/layout/cycle2"/>
    <dgm:cxn modelId="{153FC6CA-BDA5-EA41-973D-8837E5934545}" type="presOf" srcId="{8EF4B6BD-5145-0245-8593-A6AB591009F1}" destId="{9442F226-1598-BB41-A3C5-7154C91007E8}" srcOrd="1" destOrd="0" presId="urn:microsoft.com/office/officeart/2005/8/layout/cycle2"/>
    <dgm:cxn modelId="{CE5506E0-3E21-4B4D-BA06-CE1D5E7EA54C}" srcId="{9FAFA789-8483-B24C-8CD7-B4BCC3A6BA70}" destId="{D361C152-834B-0F4D-AC4D-2AFA3F3D595D}" srcOrd="0" destOrd="0" parTransId="{3CF3C1AE-E7F4-5540-AE2D-8B08A5F418A6}" sibTransId="{21E9EAF7-116B-6B47-BD83-91366043FFAF}"/>
    <dgm:cxn modelId="{4B3376E4-F270-FD4F-A9F6-417501FFE141}" srcId="{9FAFA789-8483-B24C-8CD7-B4BCC3A6BA70}" destId="{E72980A0-D712-6B4E-96C3-E61A6A2C5F30}" srcOrd="1" destOrd="0" parTransId="{CC81951A-AF7C-3149-9836-12BC0015E38A}" sibTransId="{AA685E20-CF1A-F24E-818E-892A0D881110}"/>
    <dgm:cxn modelId="{4B37D3E6-E9F4-EE48-A98D-C5D84F4557E6}" type="presOf" srcId="{DE327E38-ABED-1843-B86D-2D63DF586396}" destId="{A349AEFB-2AB8-B84E-B322-88F6D38FA7B2}" srcOrd="0" destOrd="0" presId="urn:microsoft.com/office/officeart/2005/8/layout/cycle2"/>
    <dgm:cxn modelId="{26C8FDF9-52C3-5548-8572-59DC722AB81E}" type="presOf" srcId="{21E9EAF7-116B-6B47-BD83-91366043FFAF}" destId="{E5EB984C-4476-9E47-8799-EF11EA39448A}" srcOrd="1" destOrd="0" presId="urn:microsoft.com/office/officeart/2005/8/layout/cycle2"/>
    <dgm:cxn modelId="{DB36B7EF-BA6B-754F-9632-375C370BD906}" type="presParOf" srcId="{B824E29C-B156-F342-A8DC-9D7FA588D1C4}" destId="{F4C47542-9E9D-F740-91D1-F9EFC743E487}" srcOrd="0" destOrd="0" presId="urn:microsoft.com/office/officeart/2005/8/layout/cycle2"/>
    <dgm:cxn modelId="{E3AFD17E-9B91-3649-8829-0CAA355FE718}" type="presParOf" srcId="{B824E29C-B156-F342-A8DC-9D7FA588D1C4}" destId="{3597ABD2-FABC-2949-97CE-B4DB3CCF100E}" srcOrd="1" destOrd="0" presId="urn:microsoft.com/office/officeart/2005/8/layout/cycle2"/>
    <dgm:cxn modelId="{F5CA00A3-F52F-734B-8EB6-1FC917DF1FE5}" type="presParOf" srcId="{3597ABD2-FABC-2949-97CE-B4DB3CCF100E}" destId="{E5EB984C-4476-9E47-8799-EF11EA39448A}" srcOrd="0" destOrd="0" presId="urn:microsoft.com/office/officeart/2005/8/layout/cycle2"/>
    <dgm:cxn modelId="{45ACEA08-75E8-3C40-BC8B-DB3BDEBB50EE}" type="presParOf" srcId="{B824E29C-B156-F342-A8DC-9D7FA588D1C4}" destId="{163F21B0-237E-684A-BF99-3A5B26154D14}" srcOrd="2" destOrd="0" presId="urn:microsoft.com/office/officeart/2005/8/layout/cycle2"/>
    <dgm:cxn modelId="{22E9C491-AE75-2D4E-A830-BEA5C015AAD5}" type="presParOf" srcId="{B824E29C-B156-F342-A8DC-9D7FA588D1C4}" destId="{80417859-14A9-3544-B1F7-3481692E1E43}" srcOrd="3" destOrd="0" presId="urn:microsoft.com/office/officeart/2005/8/layout/cycle2"/>
    <dgm:cxn modelId="{9E102D5B-AEAC-324F-8E0C-42B20D313CE3}" type="presParOf" srcId="{80417859-14A9-3544-B1F7-3481692E1E43}" destId="{38F0017D-F84D-4549-B9A7-534251940929}" srcOrd="0" destOrd="0" presId="urn:microsoft.com/office/officeart/2005/8/layout/cycle2"/>
    <dgm:cxn modelId="{19E0DD18-558F-0546-9401-D675D4DEC823}" type="presParOf" srcId="{B824E29C-B156-F342-A8DC-9D7FA588D1C4}" destId="{2AA4E651-0E11-1545-A7F5-0526E38CE388}" srcOrd="4" destOrd="0" presId="urn:microsoft.com/office/officeart/2005/8/layout/cycle2"/>
    <dgm:cxn modelId="{E9277A99-EFBE-A340-8ECD-9C27BBDABAFF}" type="presParOf" srcId="{B824E29C-B156-F342-A8DC-9D7FA588D1C4}" destId="{A349AEFB-2AB8-B84E-B322-88F6D38FA7B2}" srcOrd="5" destOrd="0" presId="urn:microsoft.com/office/officeart/2005/8/layout/cycle2"/>
    <dgm:cxn modelId="{502758A8-2637-7841-B48D-242653C989E2}" type="presParOf" srcId="{A349AEFB-2AB8-B84E-B322-88F6D38FA7B2}" destId="{DF633F04-D65D-7844-882F-0F933561A157}" srcOrd="0" destOrd="0" presId="urn:microsoft.com/office/officeart/2005/8/layout/cycle2"/>
    <dgm:cxn modelId="{489F513E-CEF6-C14C-B9E8-475007DFB803}" type="presParOf" srcId="{B824E29C-B156-F342-A8DC-9D7FA588D1C4}" destId="{184625E1-1F0C-2446-B257-2FD553EA0385}" srcOrd="6" destOrd="0" presId="urn:microsoft.com/office/officeart/2005/8/layout/cycle2"/>
    <dgm:cxn modelId="{1F6295E9-6BCD-6F49-93D1-71DFD372E51B}" type="presParOf" srcId="{B824E29C-B156-F342-A8DC-9D7FA588D1C4}" destId="{131DFE24-ED4D-2C4B-9720-FB9DB86A5E68}" srcOrd="7" destOrd="0" presId="urn:microsoft.com/office/officeart/2005/8/layout/cycle2"/>
    <dgm:cxn modelId="{BDC3D132-0F09-124F-A49A-11D42F6A2B88}" type="presParOf" srcId="{131DFE24-ED4D-2C4B-9720-FB9DB86A5E68}" destId="{9442F226-1598-BB41-A3C5-7154C91007E8}"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069D38-A4F5-7B41-86A5-6E2C9F2EBE9D}" type="doc">
      <dgm:prSet loTypeId="urn:microsoft.com/office/officeart/2005/8/layout/hProcess9" loCatId="" qsTypeId="urn:microsoft.com/office/officeart/2005/8/quickstyle/simple4" qsCatId="simple" csTypeId="urn:microsoft.com/office/officeart/2005/8/colors/colorful1#4" csCatId="colorful" phldr="1"/>
      <dgm:spPr/>
    </dgm:pt>
    <dgm:pt modelId="{0C59C8E4-FD6C-9D47-A397-1748F4FC21FC}">
      <dgm:prSet phldrT="[Texto]" custT="1"/>
      <dgm:spPr/>
      <dgm:t>
        <a:bodyPr/>
        <a:lstStyle/>
        <a:p>
          <a:endParaRPr lang="es-ES" sz="1400" dirty="0"/>
        </a:p>
      </dgm:t>
    </dgm:pt>
    <dgm:pt modelId="{5DED5D51-FB15-CF47-815E-48E29B65848D}" type="parTrans" cxnId="{8121F58A-5322-5D4D-A740-D3748B046BE3}">
      <dgm:prSet/>
      <dgm:spPr/>
      <dgm:t>
        <a:bodyPr/>
        <a:lstStyle/>
        <a:p>
          <a:endParaRPr lang="es-ES"/>
        </a:p>
      </dgm:t>
    </dgm:pt>
    <dgm:pt modelId="{7B9544FE-A537-B24B-B324-65E5C7A1BDF5}" type="sibTrans" cxnId="{8121F58A-5322-5D4D-A740-D3748B046BE3}">
      <dgm:prSet/>
      <dgm:spPr/>
      <dgm:t>
        <a:bodyPr/>
        <a:lstStyle/>
        <a:p>
          <a:endParaRPr lang="es-ES"/>
        </a:p>
      </dgm:t>
    </dgm:pt>
    <dgm:pt modelId="{9FC6048A-2963-E244-A55C-87CD0C33D9BD}">
      <dgm:prSet phldrT="[Texto]"/>
      <dgm:spPr/>
      <dgm:t>
        <a:bodyPr/>
        <a:lstStyle/>
        <a:p>
          <a:r>
            <a:rPr lang="es-ES" dirty="0"/>
            <a:t>MOVILIDAD</a:t>
          </a:r>
        </a:p>
      </dgm:t>
    </dgm:pt>
    <dgm:pt modelId="{7013D01C-4BB3-8A4E-9D5E-D179D1C6A688}" type="parTrans" cxnId="{68EBA487-0AA1-F447-9310-6E5C1A209850}">
      <dgm:prSet/>
      <dgm:spPr/>
      <dgm:t>
        <a:bodyPr/>
        <a:lstStyle/>
        <a:p>
          <a:endParaRPr lang="es-ES"/>
        </a:p>
      </dgm:t>
    </dgm:pt>
    <dgm:pt modelId="{8BCA13A4-7391-8C4F-8D58-0EE7C6867EE0}" type="sibTrans" cxnId="{68EBA487-0AA1-F447-9310-6E5C1A209850}">
      <dgm:prSet/>
      <dgm:spPr/>
      <dgm:t>
        <a:bodyPr/>
        <a:lstStyle/>
        <a:p>
          <a:endParaRPr lang="es-ES"/>
        </a:p>
      </dgm:t>
    </dgm:pt>
    <dgm:pt modelId="{529ED07A-F8BD-D241-A568-1DA7F7C58403}">
      <dgm:prSet phldrT="[Texto]" custT="1"/>
      <dgm:spPr/>
      <dgm:t>
        <a:bodyPr/>
        <a:lstStyle/>
        <a:p>
          <a:endParaRPr lang="es-ES" sz="1600" dirty="0"/>
        </a:p>
      </dgm:t>
    </dgm:pt>
    <dgm:pt modelId="{2880EDA6-0776-E540-8BA6-21DB6601FB0A}" type="parTrans" cxnId="{F5084C89-2D6E-FD40-ACC6-703A8BA9E5D6}">
      <dgm:prSet/>
      <dgm:spPr/>
      <dgm:t>
        <a:bodyPr/>
        <a:lstStyle/>
        <a:p>
          <a:endParaRPr lang="es-ES"/>
        </a:p>
      </dgm:t>
    </dgm:pt>
    <dgm:pt modelId="{5ADD87C9-CEF4-8842-815C-91D9D196851E}" type="sibTrans" cxnId="{F5084C89-2D6E-FD40-ACC6-703A8BA9E5D6}">
      <dgm:prSet/>
      <dgm:spPr/>
      <dgm:t>
        <a:bodyPr/>
        <a:lstStyle/>
        <a:p>
          <a:endParaRPr lang="es-ES"/>
        </a:p>
      </dgm:t>
    </dgm:pt>
    <dgm:pt modelId="{73EB18C2-2684-534C-9C9E-374F8A2669DC}" type="pres">
      <dgm:prSet presAssocID="{04069D38-A4F5-7B41-86A5-6E2C9F2EBE9D}" presName="CompostProcess" presStyleCnt="0">
        <dgm:presLayoutVars>
          <dgm:dir/>
          <dgm:resizeHandles val="exact"/>
        </dgm:presLayoutVars>
      </dgm:prSet>
      <dgm:spPr/>
    </dgm:pt>
    <dgm:pt modelId="{9B38813D-80F8-A041-BB96-180F92A05F78}" type="pres">
      <dgm:prSet presAssocID="{04069D38-A4F5-7B41-86A5-6E2C9F2EBE9D}" presName="arrow" presStyleLbl="bgShp" presStyleIdx="0" presStyleCnt="1"/>
      <dgm:spPr/>
    </dgm:pt>
    <dgm:pt modelId="{F14ECB14-E8F7-B247-ADC2-CFE78B58FD2E}" type="pres">
      <dgm:prSet presAssocID="{04069D38-A4F5-7B41-86A5-6E2C9F2EBE9D}" presName="linearProcess" presStyleCnt="0"/>
      <dgm:spPr/>
    </dgm:pt>
    <dgm:pt modelId="{A663C306-9362-C94C-AE3A-ED59E2412948}" type="pres">
      <dgm:prSet presAssocID="{0C59C8E4-FD6C-9D47-A397-1748F4FC21FC}" presName="textNode" presStyleLbl="node1" presStyleIdx="0" presStyleCnt="3">
        <dgm:presLayoutVars>
          <dgm:bulletEnabled val="1"/>
        </dgm:presLayoutVars>
      </dgm:prSet>
      <dgm:spPr/>
    </dgm:pt>
    <dgm:pt modelId="{CACAA350-69AF-604E-BB4F-775629CCDCD2}" type="pres">
      <dgm:prSet presAssocID="{7B9544FE-A537-B24B-B324-65E5C7A1BDF5}" presName="sibTrans" presStyleCnt="0"/>
      <dgm:spPr/>
    </dgm:pt>
    <dgm:pt modelId="{69391E8F-D706-2D4A-982D-5DF57D407F7E}" type="pres">
      <dgm:prSet presAssocID="{9FC6048A-2963-E244-A55C-87CD0C33D9BD}" presName="textNode" presStyleLbl="node1" presStyleIdx="1" presStyleCnt="3">
        <dgm:presLayoutVars>
          <dgm:bulletEnabled val="1"/>
        </dgm:presLayoutVars>
      </dgm:prSet>
      <dgm:spPr/>
    </dgm:pt>
    <dgm:pt modelId="{045DC1B5-9106-EB4B-B72E-1CAF9CE84490}" type="pres">
      <dgm:prSet presAssocID="{8BCA13A4-7391-8C4F-8D58-0EE7C6867EE0}" presName="sibTrans" presStyleCnt="0"/>
      <dgm:spPr/>
    </dgm:pt>
    <dgm:pt modelId="{AFEB10F8-7ECF-1F41-8811-779C184616E9}" type="pres">
      <dgm:prSet presAssocID="{529ED07A-F8BD-D241-A568-1DA7F7C58403}" presName="textNode" presStyleLbl="node1" presStyleIdx="2" presStyleCnt="3" custScaleX="93677">
        <dgm:presLayoutVars>
          <dgm:bulletEnabled val="1"/>
        </dgm:presLayoutVars>
      </dgm:prSet>
      <dgm:spPr/>
    </dgm:pt>
  </dgm:ptLst>
  <dgm:cxnLst>
    <dgm:cxn modelId="{FCFB042E-978F-3C4C-8B96-DB4DEAF86B63}" type="presOf" srcId="{529ED07A-F8BD-D241-A568-1DA7F7C58403}" destId="{AFEB10F8-7ECF-1F41-8811-779C184616E9}" srcOrd="0" destOrd="0" presId="urn:microsoft.com/office/officeart/2005/8/layout/hProcess9"/>
    <dgm:cxn modelId="{2EEFE57E-37FA-234A-BFBE-B971A652AD17}" type="presOf" srcId="{0C59C8E4-FD6C-9D47-A397-1748F4FC21FC}" destId="{A663C306-9362-C94C-AE3A-ED59E2412948}" srcOrd="0" destOrd="0" presId="urn:microsoft.com/office/officeart/2005/8/layout/hProcess9"/>
    <dgm:cxn modelId="{68EBA487-0AA1-F447-9310-6E5C1A209850}" srcId="{04069D38-A4F5-7B41-86A5-6E2C9F2EBE9D}" destId="{9FC6048A-2963-E244-A55C-87CD0C33D9BD}" srcOrd="1" destOrd="0" parTransId="{7013D01C-4BB3-8A4E-9D5E-D179D1C6A688}" sibTransId="{8BCA13A4-7391-8C4F-8D58-0EE7C6867EE0}"/>
    <dgm:cxn modelId="{F5084C89-2D6E-FD40-ACC6-703A8BA9E5D6}" srcId="{04069D38-A4F5-7B41-86A5-6E2C9F2EBE9D}" destId="{529ED07A-F8BD-D241-A568-1DA7F7C58403}" srcOrd="2" destOrd="0" parTransId="{2880EDA6-0776-E540-8BA6-21DB6601FB0A}" sibTransId="{5ADD87C9-CEF4-8842-815C-91D9D196851E}"/>
    <dgm:cxn modelId="{8121F58A-5322-5D4D-A740-D3748B046BE3}" srcId="{04069D38-A4F5-7B41-86A5-6E2C9F2EBE9D}" destId="{0C59C8E4-FD6C-9D47-A397-1748F4FC21FC}" srcOrd="0" destOrd="0" parTransId="{5DED5D51-FB15-CF47-815E-48E29B65848D}" sibTransId="{7B9544FE-A537-B24B-B324-65E5C7A1BDF5}"/>
    <dgm:cxn modelId="{E14C96AF-B87A-DE41-B6F9-437C3BD2615D}" type="presOf" srcId="{9FC6048A-2963-E244-A55C-87CD0C33D9BD}" destId="{69391E8F-D706-2D4A-982D-5DF57D407F7E}" srcOrd="0" destOrd="0" presId="urn:microsoft.com/office/officeart/2005/8/layout/hProcess9"/>
    <dgm:cxn modelId="{319AB2EC-8CC1-2642-9ACC-D7B7D4E950A9}" type="presOf" srcId="{04069D38-A4F5-7B41-86A5-6E2C9F2EBE9D}" destId="{73EB18C2-2684-534C-9C9E-374F8A2669DC}" srcOrd="0" destOrd="0" presId="urn:microsoft.com/office/officeart/2005/8/layout/hProcess9"/>
    <dgm:cxn modelId="{BD6C43ED-3808-A848-87EB-F0157DA75AE1}" type="presParOf" srcId="{73EB18C2-2684-534C-9C9E-374F8A2669DC}" destId="{9B38813D-80F8-A041-BB96-180F92A05F78}" srcOrd="0" destOrd="0" presId="urn:microsoft.com/office/officeart/2005/8/layout/hProcess9"/>
    <dgm:cxn modelId="{B909D38A-172C-1B4D-9FF3-23B04CFF3077}" type="presParOf" srcId="{73EB18C2-2684-534C-9C9E-374F8A2669DC}" destId="{F14ECB14-E8F7-B247-ADC2-CFE78B58FD2E}" srcOrd="1" destOrd="0" presId="urn:microsoft.com/office/officeart/2005/8/layout/hProcess9"/>
    <dgm:cxn modelId="{5C22339B-AEB9-D94B-BB7C-2B7B3C36B534}" type="presParOf" srcId="{F14ECB14-E8F7-B247-ADC2-CFE78B58FD2E}" destId="{A663C306-9362-C94C-AE3A-ED59E2412948}" srcOrd="0" destOrd="0" presId="urn:microsoft.com/office/officeart/2005/8/layout/hProcess9"/>
    <dgm:cxn modelId="{63F460D1-3632-DE4C-A189-FA91370D1AE1}" type="presParOf" srcId="{F14ECB14-E8F7-B247-ADC2-CFE78B58FD2E}" destId="{CACAA350-69AF-604E-BB4F-775629CCDCD2}" srcOrd="1" destOrd="0" presId="urn:microsoft.com/office/officeart/2005/8/layout/hProcess9"/>
    <dgm:cxn modelId="{AB2531FB-E2C1-C94E-B622-F806A7C7D8F0}" type="presParOf" srcId="{F14ECB14-E8F7-B247-ADC2-CFE78B58FD2E}" destId="{69391E8F-D706-2D4A-982D-5DF57D407F7E}" srcOrd="2" destOrd="0" presId="urn:microsoft.com/office/officeart/2005/8/layout/hProcess9"/>
    <dgm:cxn modelId="{C44F0571-8DB7-B94C-90CF-8156C1DB82BE}" type="presParOf" srcId="{F14ECB14-E8F7-B247-ADC2-CFE78B58FD2E}" destId="{045DC1B5-9106-EB4B-B72E-1CAF9CE84490}" srcOrd="3" destOrd="0" presId="urn:microsoft.com/office/officeart/2005/8/layout/hProcess9"/>
    <dgm:cxn modelId="{38C037A4-5F70-CB47-8050-FF28E7469510}" type="presParOf" srcId="{F14ECB14-E8F7-B247-ADC2-CFE78B58FD2E}" destId="{AFEB10F8-7ECF-1F41-8811-779C184616E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AFA789-8483-B24C-8CD7-B4BCC3A6BA70}" type="doc">
      <dgm:prSet loTypeId="urn:microsoft.com/office/officeart/2005/8/layout/cycle2" loCatId="" qsTypeId="urn:microsoft.com/office/officeart/2005/8/quickstyle/simple4" qsCatId="simple" csTypeId="urn:microsoft.com/office/officeart/2005/8/colors/accent3_2" csCatId="accent3" phldr="1"/>
      <dgm:spPr/>
      <dgm:t>
        <a:bodyPr/>
        <a:lstStyle/>
        <a:p>
          <a:endParaRPr lang="es-ES"/>
        </a:p>
      </dgm:t>
    </dgm:pt>
    <dgm:pt modelId="{D361C152-834B-0F4D-AC4D-2AFA3F3D595D}">
      <dgm:prSet phldrT="[Texto]" custT="1"/>
      <dgm:spPr/>
      <dgm:t>
        <a:bodyPr/>
        <a:lstStyle/>
        <a:p>
          <a:r>
            <a:rPr lang="es-ES" sz="1000" dirty="0"/>
            <a:t>ELIMINACIÓN CRITERIO DE TERRITORIALIDAD REMPLAZO POR 3 CATEGORÍAS</a:t>
          </a:r>
        </a:p>
      </dgm:t>
    </dgm:pt>
    <dgm:pt modelId="{3CF3C1AE-E7F4-5540-AE2D-8B08A5F418A6}" type="parTrans" cxnId="{CE5506E0-3E21-4B4D-BA06-CE1D5E7EA54C}">
      <dgm:prSet/>
      <dgm:spPr/>
      <dgm:t>
        <a:bodyPr/>
        <a:lstStyle/>
        <a:p>
          <a:endParaRPr lang="es-ES"/>
        </a:p>
      </dgm:t>
    </dgm:pt>
    <dgm:pt modelId="{21E9EAF7-116B-6B47-BD83-91366043FFAF}" type="sibTrans" cxnId="{CE5506E0-3E21-4B4D-BA06-CE1D5E7EA54C}">
      <dgm:prSet/>
      <dgm:spPr/>
      <dgm:t>
        <a:bodyPr/>
        <a:lstStyle/>
        <a:p>
          <a:endParaRPr lang="es-ES"/>
        </a:p>
      </dgm:t>
    </dgm:pt>
    <dgm:pt modelId="{E72980A0-D712-6B4E-96C3-E61A6A2C5F30}">
      <dgm:prSet phldrT="[Texto]" custT="1"/>
      <dgm:spPr/>
      <dgm:t>
        <a:bodyPr/>
        <a:lstStyle/>
        <a:p>
          <a:r>
            <a:rPr lang="es-ES" sz="1050" dirty="0"/>
            <a:t>DESARROLLO DE UNA CARRERA EN RED</a:t>
          </a:r>
        </a:p>
      </dgm:t>
    </dgm:pt>
    <dgm:pt modelId="{CC81951A-AF7C-3149-9836-12BC0015E38A}" type="parTrans" cxnId="{4B3376E4-F270-FD4F-A9F6-417501FFE141}">
      <dgm:prSet/>
      <dgm:spPr/>
      <dgm:t>
        <a:bodyPr/>
        <a:lstStyle/>
        <a:p>
          <a:endParaRPr lang="es-ES"/>
        </a:p>
      </dgm:t>
    </dgm:pt>
    <dgm:pt modelId="{AA685E20-CF1A-F24E-818E-892A0D881110}" type="sibTrans" cxnId="{4B3376E4-F270-FD4F-A9F6-417501FFE141}">
      <dgm:prSet/>
      <dgm:spPr/>
      <dgm:t>
        <a:bodyPr/>
        <a:lstStyle/>
        <a:p>
          <a:endParaRPr lang="es-ES"/>
        </a:p>
      </dgm:t>
    </dgm:pt>
    <dgm:pt modelId="{FECF572E-8823-344E-B546-A30A1D8C6694}">
      <dgm:prSet phldrT="[Texto]" custT="1"/>
      <dgm:spPr/>
      <dgm:t>
        <a:bodyPr/>
        <a:lstStyle/>
        <a:p>
          <a:r>
            <a:rPr lang="es-ES" sz="900" dirty="0"/>
            <a:t>3 NIVELES  BASADOS EN UNA JERARQUÍA DE COMPLEJIDAD CRECIENTE: ANTIGÜEDAD(VIGENCIA PROF., CAPACITACIÓN, DESEMPEÑO</a:t>
          </a:r>
        </a:p>
      </dgm:t>
    </dgm:pt>
    <dgm:pt modelId="{161E5A0C-B604-D64E-BB10-7A936DCD62B1}" type="parTrans" cxnId="{84FE3F03-5053-164C-A111-A280824D630D}">
      <dgm:prSet/>
      <dgm:spPr/>
      <dgm:t>
        <a:bodyPr/>
        <a:lstStyle/>
        <a:p>
          <a:endParaRPr lang="es-ES"/>
        </a:p>
      </dgm:t>
    </dgm:pt>
    <dgm:pt modelId="{DE327E38-ABED-1843-B86D-2D63DF586396}" type="sibTrans" cxnId="{84FE3F03-5053-164C-A111-A280824D630D}">
      <dgm:prSet/>
      <dgm:spPr/>
      <dgm:t>
        <a:bodyPr/>
        <a:lstStyle/>
        <a:p>
          <a:endParaRPr lang="es-ES"/>
        </a:p>
      </dgm:t>
    </dgm:pt>
    <dgm:pt modelId="{C3543430-87B0-5E48-A8E1-78DF71AC31E3}">
      <dgm:prSet phldrT="[Texto]" custT="1"/>
      <dgm:spPr/>
      <dgm:t>
        <a:bodyPr/>
        <a:lstStyle/>
        <a:p>
          <a:r>
            <a:rPr lang="es-ES" sz="1050" dirty="0"/>
            <a:t>OBJETIVIZAR CRITERIOS DE SELECCIÓN EN LA TERNA</a:t>
          </a:r>
        </a:p>
      </dgm:t>
    </dgm:pt>
    <dgm:pt modelId="{7951FAB6-E222-5042-944D-A2C38D977DE7}" type="parTrans" cxnId="{E0FCDD0C-FA24-5541-9974-86BF639EFB25}">
      <dgm:prSet/>
      <dgm:spPr/>
      <dgm:t>
        <a:bodyPr/>
        <a:lstStyle/>
        <a:p>
          <a:endParaRPr lang="es-ES"/>
        </a:p>
      </dgm:t>
    </dgm:pt>
    <dgm:pt modelId="{8EF4B6BD-5145-0245-8593-A6AB591009F1}" type="sibTrans" cxnId="{E0FCDD0C-FA24-5541-9974-86BF639EFB25}">
      <dgm:prSet/>
      <dgm:spPr/>
      <dgm:t>
        <a:bodyPr/>
        <a:lstStyle/>
        <a:p>
          <a:endParaRPr lang="es-ES"/>
        </a:p>
      </dgm:t>
    </dgm:pt>
    <dgm:pt modelId="{8ECFAD8F-3F8E-B942-84A0-606BC6DFAE89}">
      <dgm:prSet/>
      <dgm:spPr/>
      <dgm:t>
        <a:bodyPr/>
        <a:lstStyle/>
        <a:p>
          <a:r>
            <a:rPr lang="es-ES" dirty="0"/>
            <a:t>MOVILIDAD HORIZONTAL BASADA EN EL CUMPLIMIENTO DE CRITERIOS INFORMADOS Y OBJETIVOS, </a:t>
          </a:r>
        </a:p>
      </dgm:t>
    </dgm:pt>
    <dgm:pt modelId="{9714A2FF-206E-EF41-88B5-456BED265984}" type="parTrans" cxnId="{31842B95-F1AD-E04C-8983-44EFE58203F3}">
      <dgm:prSet/>
      <dgm:spPr/>
      <dgm:t>
        <a:bodyPr/>
        <a:lstStyle/>
        <a:p>
          <a:endParaRPr lang="es-ES"/>
        </a:p>
      </dgm:t>
    </dgm:pt>
    <dgm:pt modelId="{E3A93D86-181F-A84A-9FDC-790BA27AAB4D}" type="sibTrans" cxnId="{31842B95-F1AD-E04C-8983-44EFE58203F3}">
      <dgm:prSet/>
      <dgm:spPr/>
      <dgm:t>
        <a:bodyPr/>
        <a:lstStyle/>
        <a:p>
          <a:endParaRPr lang="es-ES"/>
        </a:p>
      </dgm:t>
    </dgm:pt>
    <dgm:pt modelId="{B824E29C-B156-F342-A8DC-9D7FA588D1C4}" type="pres">
      <dgm:prSet presAssocID="{9FAFA789-8483-B24C-8CD7-B4BCC3A6BA70}" presName="cycle" presStyleCnt="0">
        <dgm:presLayoutVars>
          <dgm:dir/>
          <dgm:resizeHandles val="exact"/>
        </dgm:presLayoutVars>
      </dgm:prSet>
      <dgm:spPr/>
    </dgm:pt>
    <dgm:pt modelId="{F4C47542-9E9D-F740-91D1-F9EFC743E487}" type="pres">
      <dgm:prSet presAssocID="{D361C152-834B-0F4D-AC4D-2AFA3F3D595D}" presName="node" presStyleLbl="node1" presStyleIdx="0" presStyleCnt="5">
        <dgm:presLayoutVars>
          <dgm:bulletEnabled val="1"/>
        </dgm:presLayoutVars>
      </dgm:prSet>
      <dgm:spPr/>
    </dgm:pt>
    <dgm:pt modelId="{3597ABD2-FABC-2949-97CE-B4DB3CCF100E}" type="pres">
      <dgm:prSet presAssocID="{21E9EAF7-116B-6B47-BD83-91366043FFAF}" presName="sibTrans" presStyleLbl="sibTrans2D1" presStyleIdx="0" presStyleCnt="5"/>
      <dgm:spPr/>
    </dgm:pt>
    <dgm:pt modelId="{E5EB984C-4476-9E47-8799-EF11EA39448A}" type="pres">
      <dgm:prSet presAssocID="{21E9EAF7-116B-6B47-BD83-91366043FFAF}" presName="connectorText" presStyleLbl="sibTrans2D1" presStyleIdx="0" presStyleCnt="5"/>
      <dgm:spPr/>
    </dgm:pt>
    <dgm:pt modelId="{163F21B0-237E-684A-BF99-3A5B26154D14}" type="pres">
      <dgm:prSet presAssocID="{E72980A0-D712-6B4E-96C3-E61A6A2C5F30}" presName="node" presStyleLbl="node1" presStyleIdx="1" presStyleCnt="5">
        <dgm:presLayoutVars>
          <dgm:bulletEnabled val="1"/>
        </dgm:presLayoutVars>
      </dgm:prSet>
      <dgm:spPr/>
    </dgm:pt>
    <dgm:pt modelId="{80417859-14A9-3544-B1F7-3481692E1E43}" type="pres">
      <dgm:prSet presAssocID="{AA685E20-CF1A-F24E-818E-892A0D881110}" presName="sibTrans" presStyleLbl="sibTrans2D1" presStyleIdx="1" presStyleCnt="5"/>
      <dgm:spPr/>
    </dgm:pt>
    <dgm:pt modelId="{38F0017D-F84D-4549-B9A7-534251940929}" type="pres">
      <dgm:prSet presAssocID="{AA685E20-CF1A-F24E-818E-892A0D881110}" presName="connectorText" presStyleLbl="sibTrans2D1" presStyleIdx="1" presStyleCnt="5"/>
      <dgm:spPr/>
    </dgm:pt>
    <dgm:pt modelId="{2AA4E651-0E11-1545-A7F5-0526E38CE388}" type="pres">
      <dgm:prSet presAssocID="{FECF572E-8823-344E-B546-A30A1D8C6694}" presName="node" presStyleLbl="node1" presStyleIdx="2" presStyleCnt="5">
        <dgm:presLayoutVars>
          <dgm:bulletEnabled val="1"/>
        </dgm:presLayoutVars>
      </dgm:prSet>
      <dgm:spPr/>
    </dgm:pt>
    <dgm:pt modelId="{A349AEFB-2AB8-B84E-B322-88F6D38FA7B2}" type="pres">
      <dgm:prSet presAssocID="{DE327E38-ABED-1843-B86D-2D63DF586396}" presName="sibTrans" presStyleLbl="sibTrans2D1" presStyleIdx="2" presStyleCnt="5"/>
      <dgm:spPr/>
    </dgm:pt>
    <dgm:pt modelId="{DF633F04-D65D-7844-882F-0F933561A157}" type="pres">
      <dgm:prSet presAssocID="{DE327E38-ABED-1843-B86D-2D63DF586396}" presName="connectorText" presStyleLbl="sibTrans2D1" presStyleIdx="2" presStyleCnt="5"/>
      <dgm:spPr/>
    </dgm:pt>
    <dgm:pt modelId="{0CDD397F-566F-ED40-B020-3DE9183B4E23}" type="pres">
      <dgm:prSet presAssocID="{8ECFAD8F-3F8E-B942-84A0-606BC6DFAE89}" presName="node" presStyleLbl="node1" presStyleIdx="3" presStyleCnt="5">
        <dgm:presLayoutVars>
          <dgm:bulletEnabled val="1"/>
        </dgm:presLayoutVars>
      </dgm:prSet>
      <dgm:spPr/>
    </dgm:pt>
    <dgm:pt modelId="{592E9526-F382-B144-9C85-56D65EF4C716}" type="pres">
      <dgm:prSet presAssocID="{E3A93D86-181F-A84A-9FDC-790BA27AAB4D}" presName="sibTrans" presStyleLbl="sibTrans2D1" presStyleIdx="3" presStyleCnt="5"/>
      <dgm:spPr/>
    </dgm:pt>
    <dgm:pt modelId="{0E947B8E-4FEE-694A-9628-A673262E59FC}" type="pres">
      <dgm:prSet presAssocID="{E3A93D86-181F-A84A-9FDC-790BA27AAB4D}" presName="connectorText" presStyleLbl="sibTrans2D1" presStyleIdx="3" presStyleCnt="5"/>
      <dgm:spPr/>
    </dgm:pt>
    <dgm:pt modelId="{184625E1-1F0C-2446-B257-2FD553EA0385}" type="pres">
      <dgm:prSet presAssocID="{C3543430-87B0-5E48-A8E1-78DF71AC31E3}" presName="node" presStyleLbl="node1" presStyleIdx="4" presStyleCnt="5">
        <dgm:presLayoutVars>
          <dgm:bulletEnabled val="1"/>
        </dgm:presLayoutVars>
      </dgm:prSet>
      <dgm:spPr/>
    </dgm:pt>
    <dgm:pt modelId="{131DFE24-ED4D-2C4B-9720-FB9DB86A5E68}" type="pres">
      <dgm:prSet presAssocID="{8EF4B6BD-5145-0245-8593-A6AB591009F1}" presName="sibTrans" presStyleLbl="sibTrans2D1" presStyleIdx="4" presStyleCnt="5" custFlipVert="1" custFlipHor="0" custScaleX="13238" custScaleY="16181"/>
      <dgm:spPr/>
    </dgm:pt>
    <dgm:pt modelId="{9442F226-1598-BB41-A3C5-7154C91007E8}" type="pres">
      <dgm:prSet presAssocID="{8EF4B6BD-5145-0245-8593-A6AB591009F1}" presName="connectorText" presStyleLbl="sibTrans2D1" presStyleIdx="4" presStyleCnt="5"/>
      <dgm:spPr/>
    </dgm:pt>
  </dgm:ptLst>
  <dgm:cxnLst>
    <dgm:cxn modelId="{84FE3F03-5053-164C-A111-A280824D630D}" srcId="{9FAFA789-8483-B24C-8CD7-B4BCC3A6BA70}" destId="{FECF572E-8823-344E-B546-A30A1D8C6694}" srcOrd="2" destOrd="0" parTransId="{161E5A0C-B604-D64E-BB10-7A936DCD62B1}" sibTransId="{DE327E38-ABED-1843-B86D-2D63DF586396}"/>
    <dgm:cxn modelId="{04837104-05F6-2B41-BD5D-FC99DCC2D187}" type="presOf" srcId="{8EF4B6BD-5145-0245-8593-A6AB591009F1}" destId="{9442F226-1598-BB41-A3C5-7154C91007E8}" srcOrd="1" destOrd="0" presId="urn:microsoft.com/office/officeart/2005/8/layout/cycle2"/>
    <dgm:cxn modelId="{E0FCDD0C-FA24-5541-9974-86BF639EFB25}" srcId="{9FAFA789-8483-B24C-8CD7-B4BCC3A6BA70}" destId="{C3543430-87B0-5E48-A8E1-78DF71AC31E3}" srcOrd="4" destOrd="0" parTransId="{7951FAB6-E222-5042-944D-A2C38D977DE7}" sibTransId="{8EF4B6BD-5145-0245-8593-A6AB591009F1}"/>
    <dgm:cxn modelId="{9094F522-7FB1-9C44-95AE-E8C524707ED0}" type="presOf" srcId="{21E9EAF7-116B-6B47-BD83-91366043FFAF}" destId="{3597ABD2-FABC-2949-97CE-B4DB3CCF100E}" srcOrd="0" destOrd="0" presId="urn:microsoft.com/office/officeart/2005/8/layout/cycle2"/>
    <dgm:cxn modelId="{AF051F33-014F-9048-A69E-B13019B3EC1E}" type="presOf" srcId="{E3A93D86-181F-A84A-9FDC-790BA27AAB4D}" destId="{0E947B8E-4FEE-694A-9628-A673262E59FC}" srcOrd="1" destOrd="0" presId="urn:microsoft.com/office/officeart/2005/8/layout/cycle2"/>
    <dgm:cxn modelId="{F895136F-D955-544D-B300-90BDA0591FD9}" type="presOf" srcId="{FECF572E-8823-344E-B546-A30A1D8C6694}" destId="{2AA4E651-0E11-1545-A7F5-0526E38CE388}" srcOrd="0" destOrd="0" presId="urn:microsoft.com/office/officeart/2005/8/layout/cycle2"/>
    <dgm:cxn modelId="{211C9570-9848-444C-B762-E33193F2EFBF}" type="presOf" srcId="{C3543430-87B0-5E48-A8E1-78DF71AC31E3}" destId="{184625E1-1F0C-2446-B257-2FD553EA0385}" srcOrd="0" destOrd="0" presId="urn:microsoft.com/office/officeart/2005/8/layout/cycle2"/>
    <dgm:cxn modelId="{09E97E7D-9C3B-944D-8167-FAB2EE8939A3}" type="presOf" srcId="{E3A93D86-181F-A84A-9FDC-790BA27AAB4D}" destId="{592E9526-F382-B144-9C85-56D65EF4C716}" srcOrd="0" destOrd="0" presId="urn:microsoft.com/office/officeart/2005/8/layout/cycle2"/>
    <dgm:cxn modelId="{1CF75880-FF80-0940-8A48-8196C9F3D5C0}" type="presOf" srcId="{E72980A0-D712-6B4E-96C3-E61A6A2C5F30}" destId="{163F21B0-237E-684A-BF99-3A5B26154D14}" srcOrd="0" destOrd="0" presId="urn:microsoft.com/office/officeart/2005/8/layout/cycle2"/>
    <dgm:cxn modelId="{57F5988B-848C-FC47-AE3D-8EE374FB6C1C}" type="presOf" srcId="{DE327E38-ABED-1843-B86D-2D63DF586396}" destId="{DF633F04-D65D-7844-882F-0F933561A157}" srcOrd="1" destOrd="0" presId="urn:microsoft.com/office/officeart/2005/8/layout/cycle2"/>
    <dgm:cxn modelId="{31842B95-F1AD-E04C-8983-44EFE58203F3}" srcId="{9FAFA789-8483-B24C-8CD7-B4BCC3A6BA70}" destId="{8ECFAD8F-3F8E-B942-84A0-606BC6DFAE89}" srcOrd="3" destOrd="0" parTransId="{9714A2FF-206E-EF41-88B5-456BED265984}" sibTransId="{E3A93D86-181F-A84A-9FDC-790BA27AAB4D}"/>
    <dgm:cxn modelId="{1D0EF499-4688-C14F-B52D-5620CC33D776}" type="presOf" srcId="{9FAFA789-8483-B24C-8CD7-B4BCC3A6BA70}" destId="{B824E29C-B156-F342-A8DC-9D7FA588D1C4}" srcOrd="0" destOrd="0" presId="urn:microsoft.com/office/officeart/2005/8/layout/cycle2"/>
    <dgm:cxn modelId="{EB177C9B-7730-D24E-9790-39699A29A19C}" type="presOf" srcId="{AA685E20-CF1A-F24E-818E-892A0D881110}" destId="{80417859-14A9-3544-B1F7-3481692E1E43}" srcOrd="0" destOrd="0" presId="urn:microsoft.com/office/officeart/2005/8/layout/cycle2"/>
    <dgm:cxn modelId="{95D525C5-07EA-3A4D-A206-B03FC626B2B8}" type="presOf" srcId="{D361C152-834B-0F4D-AC4D-2AFA3F3D595D}" destId="{F4C47542-9E9D-F740-91D1-F9EFC743E487}" srcOrd="0" destOrd="0" presId="urn:microsoft.com/office/officeart/2005/8/layout/cycle2"/>
    <dgm:cxn modelId="{2B4492D5-A915-A544-BB9F-238EAEA74E6A}" type="presOf" srcId="{21E9EAF7-116B-6B47-BD83-91366043FFAF}" destId="{E5EB984C-4476-9E47-8799-EF11EA39448A}" srcOrd="1" destOrd="0" presId="urn:microsoft.com/office/officeart/2005/8/layout/cycle2"/>
    <dgm:cxn modelId="{ED0066D9-EC88-044B-9EDA-79661D9B52CB}" type="presOf" srcId="{DE327E38-ABED-1843-B86D-2D63DF586396}" destId="{A349AEFB-2AB8-B84E-B322-88F6D38FA7B2}" srcOrd="0" destOrd="0" presId="urn:microsoft.com/office/officeart/2005/8/layout/cycle2"/>
    <dgm:cxn modelId="{CE5506E0-3E21-4B4D-BA06-CE1D5E7EA54C}" srcId="{9FAFA789-8483-B24C-8CD7-B4BCC3A6BA70}" destId="{D361C152-834B-0F4D-AC4D-2AFA3F3D595D}" srcOrd="0" destOrd="0" parTransId="{3CF3C1AE-E7F4-5540-AE2D-8B08A5F418A6}" sibTransId="{21E9EAF7-116B-6B47-BD83-91366043FFAF}"/>
    <dgm:cxn modelId="{E49102E3-4423-BC46-98AF-6348EE27C488}" type="presOf" srcId="{8ECFAD8F-3F8E-B942-84A0-606BC6DFAE89}" destId="{0CDD397F-566F-ED40-B020-3DE9183B4E23}" srcOrd="0" destOrd="0" presId="urn:microsoft.com/office/officeart/2005/8/layout/cycle2"/>
    <dgm:cxn modelId="{6BED2BE3-07B3-664D-BFFD-5785BF486FEA}" type="presOf" srcId="{AA685E20-CF1A-F24E-818E-892A0D881110}" destId="{38F0017D-F84D-4549-B9A7-534251940929}" srcOrd="1" destOrd="0" presId="urn:microsoft.com/office/officeart/2005/8/layout/cycle2"/>
    <dgm:cxn modelId="{4B3376E4-F270-FD4F-A9F6-417501FFE141}" srcId="{9FAFA789-8483-B24C-8CD7-B4BCC3A6BA70}" destId="{E72980A0-D712-6B4E-96C3-E61A6A2C5F30}" srcOrd="1" destOrd="0" parTransId="{CC81951A-AF7C-3149-9836-12BC0015E38A}" sibTransId="{AA685E20-CF1A-F24E-818E-892A0D881110}"/>
    <dgm:cxn modelId="{DAFC25FD-D3BA-924A-923E-2EA9D4B12FCF}" type="presOf" srcId="{8EF4B6BD-5145-0245-8593-A6AB591009F1}" destId="{131DFE24-ED4D-2C4B-9720-FB9DB86A5E68}" srcOrd="0" destOrd="0" presId="urn:microsoft.com/office/officeart/2005/8/layout/cycle2"/>
    <dgm:cxn modelId="{53B84D76-FF99-9D4A-9B96-57E4CC412E01}" type="presParOf" srcId="{B824E29C-B156-F342-A8DC-9D7FA588D1C4}" destId="{F4C47542-9E9D-F740-91D1-F9EFC743E487}" srcOrd="0" destOrd="0" presId="urn:microsoft.com/office/officeart/2005/8/layout/cycle2"/>
    <dgm:cxn modelId="{16877AF6-E9E9-B74D-95CB-418D093B1B57}" type="presParOf" srcId="{B824E29C-B156-F342-A8DC-9D7FA588D1C4}" destId="{3597ABD2-FABC-2949-97CE-B4DB3CCF100E}" srcOrd="1" destOrd="0" presId="urn:microsoft.com/office/officeart/2005/8/layout/cycle2"/>
    <dgm:cxn modelId="{44A42358-5A05-C148-A3C5-3E813600846D}" type="presParOf" srcId="{3597ABD2-FABC-2949-97CE-B4DB3CCF100E}" destId="{E5EB984C-4476-9E47-8799-EF11EA39448A}" srcOrd="0" destOrd="0" presId="urn:microsoft.com/office/officeart/2005/8/layout/cycle2"/>
    <dgm:cxn modelId="{43FABC66-1643-CB4A-960A-BC69EDB28354}" type="presParOf" srcId="{B824E29C-B156-F342-A8DC-9D7FA588D1C4}" destId="{163F21B0-237E-684A-BF99-3A5B26154D14}" srcOrd="2" destOrd="0" presId="urn:microsoft.com/office/officeart/2005/8/layout/cycle2"/>
    <dgm:cxn modelId="{A2370FF2-BAEF-4040-AC2B-25C7F40243F8}" type="presParOf" srcId="{B824E29C-B156-F342-A8DC-9D7FA588D1C4}" destId="{80417859-14A9-3544-B1F7-3481692E1E43}" srcOrd="3" destOrd="0" presId="urn:microsoft.com/office/officeart/2005/8/layout/cycle2"/>
    <dgm:cxn modelId="{3372121E-04C6-5E44-94AB-7A47566E25A7}" type="presParOf" srcId="{80417859-14A9-3544-B1F7-3481692E1E43}" destId="{38F0017D-F84D-4549-B9A7-534251940929}" srcOrd="0" destOrd="0" presId="urn:microsoft.com/office/officeart/2005/8/layout/cycle2"/>
    <dgm:cxn modelId="{97539E12-11F5-9C45-82B4-008C9D81010B}" type="presParOf" srcId="{B824E29C-B156-F342-A8DC-9D7FA588D1C4}" destId="{2AA4E651-0E11-1545-A7F5-0526E38CE388}" srcOrd="4" destOrd="0" presId="urn:microsoft.com/office/officeart/2005/8/layout/cycle2"/>
    <dgm:cxn modelId="{6F23FDA2-473F-804A-B546-BAD9A825C1A9}" type="presParOf" srcId="{B824E29C-B156-F342-A8DC-9D7FA588D1C4}" destId="{A349AEFB-2AB8-B84E-B322-88F6D38FA7B2}" srcOrd="5" destOrd="0" presId="urn:microsoft.com/office/officeart/2005/8/layout/cycle2"/>
    <dgm:cxn modelId="{0D8A2C62-75D9-B246-9E7F-2A38ED59B690}" type="presParOf" srcId="{A349AEFB-2AB8-B84E-B322-88F6D38FA7B2}" destId="{DF633F04-D65D-7844-882F-0F933561A157}" srcOrd="0" destOrd="0" presId="urn:microsoft.com/office/officeart/2005/8/layout/cycle2"/>
    <dgm:cxn modelId="{150F60BB-1B86-8945-8948-62543A079F05}" type="presParOf" srcId="{B824E29C-B156-F342-A8DC-9D7FA588D1C4}" destId="{0CDD397F-566F-ED40-B020-3DE9183B4E23}" srcOrd="6" destOrd="0" presId="urn:microsoft.com/office/officeart/2005/8/layout/cycle2"/>
    <dgm:cxn modelId="{470EDCDE-ACCB-7948-A1E2-EA0385573727}" type="presParOf" srcId="{B824E29C-B156-F342-A8DC-9D7FA588D1C4}" destId="{592E9526-F382-B144-9C85-56D65EF4C716}" srcOrd="7" destOrd="0" presId="urn:microsoft.com/office/officeart/2005/8/layout/cycle2"/>
    <dgm:cxn modelId="{5130BB79-19C9-4941-9BC2-CD543CB7EF57}" type="presParOf" srcId="{592E9526-F382-B144-9C85-56D65EF4C716}" destId="{0E947B8E-4FEE-694A-9628-A673262E59FC}" srcOrd="0" destOrd="0" presId="urn:microsoft.com/office/officeart/2005/8/layout/cycle2"/>
    <dgm:cxn modelId="{FF67D636-20A9-5748-838C-A4A0BF1F6DFD}" type="presParOf" srcId="{B824E29C-B156-F342-A8DC-9D7FA588D1C4}" destId="{184625E1-1F0C-2446-B257-2FD553EA0385}" srcOrd="8" destOrd="0" presId="urn:microsoft.com/office/officeart/2005/8/layout/cycle2"/>
    <dgm:cxn modelId="{6ED55F65-016E-5245-9991-F83876BCBC5E}" type="presParOf" srcId="{B824E29C-B156-F342-A8DC-9D7FA588D1C4}" destId="{131DFE24-ED4D-2C4B-9720-FB9DB86A5E68}" srcOrd="9" destOrd="0" presId="urn:microsoft.com/office/officeart/2005/8/layout/cycle2"/>
    <dgm:cxn modelId="{3FCCA720-988F-C44D-A18B-3E7E4177548B}" type="presParOf" srcId="{131DFE24-ED4D-2C4B-9720-FB9DB86A5E68}" destId="{9442F226-1598-BB41-A3C5-7154C91007E8}"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069D38-A4F5-7B41-86A5-6E2C9F2EBE9D}" type="doc">
      <dgm:prSet loTypeId="urn:microsoft.com/office/officeart/2005/8/layout/hProcess9" loCatId="" qsTypeId="urn:microsoft.com/office/officeart/2005/8/quickstyle/simple4" qsCatId="simple" csTypeId="urn:microsoft.com/office/officeart/2005/8/colors/colorful1#5" csCatId="colorful" phldr="1"/>
      <dgm:spPr/>
    </dgm:pt>
    <dgm:pt modelId="{0C59C8E4-FD6C-9D47-A397-1748F4FC21FC}">
      <dgm:prSet phldrT="[Texto]" custT="1"/>
      <dgm:spPr/>
      <dgm:t>
        <a:bodyPr/>
        <a:lstStyle/>
        <a:p>
          <a:endParaRPr lang="es-ES" sz="1400" dirty="0"/>
        </a:p>
      </dgm:t>
    </dgm:pt>
    <dgm:pt modelId="{5DED5D51-FB15-CF47-815E-48E29B65848D}" type="parTrans" cxnId="{8121F58A-5322-5D4D-A740-D3748B046BE3}">
      <dgm:prSet/>
      <dgm:spPr/>
      <dgm:t>
        <a:bodyPr/>
        <a:lstStyle/>
        <a:p>
          <a:endParaRPr lang="es-ES"/>
        </a:p>
      </dgm:t>
    </dgm:pt>
    <dgm:pt modelId="{7B9544FE-A537-B24B-B324-65E5C7A1BDF5}" type="sibTrans" cxnId="{8121F58A-5322-5D4D-A740-D3748B046BE3}">
      <dgm:prSet/>
      <dgm:spPr/>
      <dgm:t>
        <a:bodyPr/>
        <a:lstStyle/>
        <a:p>
          <a:endParaRPr lang="es-ES"/>
        </a:p>
      </dgm:t>
    </dgm:pt>
    <dgm:pt modelId="{9FC6048A-2963-E244-A55C-87CD0C33D9BD}">
      <dgm:prSet phldrT="[Texto]"/>
      <dgm:spPr/>
      <dgm:t>
        <a:bodyPr/>
        <a:lstStyle/>
        <a:p>
          <a:endParaRPr lang="es-ES" dirty="0"/>
        </a:p>
      </dgm:t>
    </dgm:pt>
    <dgm:pt modelId="{7013D01C-4BB3-8A4E-9D5E-D179D1C6A688}" type="parTrans" cxnId="{68EBA487-0AA1-F447-9310-6E5C1A209850}">
      <dgm:prSet/>
      <dgm:spPr/>
      <dgm:t>
        <a:bodyPr/>
        <a:lstStyle/>
        <a:p>
          <a:endParaRPr lang="es-ES"/>
        </a:p>
      </dgm:t>
    </dgm:pt>
    <dgm:pt modelId="{8BCA13A4-7391-8C4F-8D58-0EE7C6867EE0}" type="sibTrans" cxnId="{68EBA487-0AA1-F447-9310-6E5C1A209850}">
      <dgm:prSet/>
      <dgm:spPr/>
      <dgm:t>
        <a:bodyPr/>
        <a:lstStyle/>
        <a:p>
          <a:endParaRPr lang="es-ES"/>
        </a:p>
      </dgm:t>
    </dgm:pt>
    <dgm:pt modelId="{529ED07A-F8BD-D241-A568-1DA7F7C58403}">
      <dgm:prSet phldrT="[Texto]" custT="1"/>
      <dgm:spPr/>
      <dgm:t>
        <a:bodyPr/>
        <a:lstStyle/>
        <a:p>
          <a:r>
            <a:rPr lang="es-ES" sz="800" dirty="0"/>
            <a:t>DESVINCULACIÓN</a:t>
          </a:r>
        </a:p>
      </dgm:t>
    </dgm:pt>
    <dgm:pt modelId="{2880EDA6-0776-E540-8BA6-21DB6601FB0A}" type="parTrans" cxnId="{F5084C89-2D6E-FD40-ACC6-703A8BA9E5D6}">
      <dgm:prSet/>
      <dgm:spPr/>
      <dgm:t>
        <a:bodyPr/>
        <a:lstStyle/>
        <a:p>
          <a:endParaRPr lang="es-ES"/>
        </a:p>
      </dgm:t>
    </dgm:pt>
    <dgm:pt modelId="{5ADD87C9-CEF4-8842-815C-91D9D196851E}" type="sibTrans" cxnId="{F5084C89-2D6E-FD40-ACC6-703A8BA9E5D6}">
      <dgm:prSet/>
      <dgm:spPr/>
      <dgm:t>
        <a:bodyPr/>
        <a:lstStyle/>
        <a:p>
          <a:endParaRPr lang="es-ES"/>
        </a:p>
      </dgm:t>
    </dgm:pt>
    <dgm:pt modelId="{73EB18C2-2684-534C-9C9E-374F8A2669DC}" type="pres">
      <dgm:prSet presAssocID="{04069D38-A4F5-7B41-86A5-6E2C9F2EBE9D}" presName="CompostProcess" presStyleCnt="0">
        <dgm:presLayoutVars>
          <dgm:dir/>
          <dgm:resizeHandles val="exact"/>
        </dgm:presLayoutVars>
      </dgm:prSet>
      <dgm:spPr/>
    </dgm:pt>
    <dgm:pt modelId="{9B38813D-80F8-A041-BB96-180F92A05F78}" type="pres">
      <dgm:prSet presAssocID="{04069D38-A4F5-7B41-86A5-6E2C9F2EBE9D}" presName="arrow" presStyleLbl="bgShp" presStyleIdx="0" presStyleCnt="1"/>
      <dgm:spPr/>
    </dgm:pt>
    <dgm:pt modelId="{F14ECB14-E8F7-B247-ADC2-CFE78B58FD2E}" type="pres">
      <dgm:prSet presAssocID="{04069D38-A4F5-7B41-86A5-6E2C9F2EBE9D}" presName="linearProcess" presStyleCnt="0"/>
      <dgm:spPr/>
    </dgm:pt>
    <dgm:pt modelId="{A663C306-9362-C94C-AE3A-ED59E2412948}" type="pres">
      <dgm:prSet presAssocID="{0C59C8E4-FD6C-9D47-A397-1748F4FC21FC}" presName="textNode" presStyleLbl="node1" presStyleIdx="0" presStyleCnt="3">
        <dgm:presLayoutVars>
          <dgm:bulletEnabled val="1"/>
        </dgm:presLayoutVars>
      </dgm:prSet>
      <dgm:spPr/>
    </dgm:pt>
    <dgm:pt modelId="{CACAA350-69AF-604E-BB4F-775629CCDCD2}" type="pres">
      <dgm:prSet presAssocID="{7B9544FE-A537-B24B-B324-65E5C7A1BDF5}" presName="sibTrans" presStyleCnt="0"/>
      <dgm:spPr/>
    </dgm:pt>
    <dgm:pt modelId="{69391E8F-D706-2D4A-982D-5DF57D407F7E}" type="pres">
      <dgm:prSet presAssocID="{9FC6048A-2963-E244-A55C-87CD0C33D9BD}" presName="textNode" presStyleLbl="node1" presStyleIdx="1" presStyleCnt="3">
        <dgm:presLayoutVars>
          <dgm:bulletEnabled val="1"/>
        </dgm:presLayoutVars>
      </dgm:prSet>
      <dgm:spPr/>
    </dgm:pt>
    <dgm:pt modelId="{045DC1B5-9106-EB4B-B72E-1CAF9CE84490}" type="pres">
      <dgm:prSet presAssocID="{8BCA13A4-7391-8C4F-8D58-0EE7C6867EE0}" presName="sibTrans" presStyleCnt="0"/>
      <dgm:spPr/>
    </dgm:pt>
    <dgm:pt modelId="{AFEB10F8-7ECF-1F41-8811-779C184616E9}" type="pres">
      <dgm:prSet presAssocID="{529ED07A-F8BD-D241-A568-1DA7F7C58403}" presName="textNode" presStyleLbl="node1" presStyleIdx="2" presStyleCnt="3" custScaleX="93677">
        <dgm:presLayoutVars>
          <dgm:bulletEnabled val="1"/>
        </dgm:presLayoutVars>
      </dgm:prSet>
      <dgm:spPr/>
    </dgm:pt>
  </dgm:ptLst>
  <dgm:cxnLst>
    <dgm:cxn modelId="{4360D376-5A8C-184C-8B40-9EB679F92C78}" type="presOf" srcId="{0C59C8E4-FD6C-9D47-A397-1748F4FC21FC}" destId="{A663C306-9362-C94C-AE3A-ED59E2412948}" srcOrd="0" destOrd="0" presId="urn:microsoft.com/office/officeart/2005/8/layout/hProcess9"/>
    <dgm:cxn modelId="{68EBA487-0AA1-F447-9310-6E5C1A209850}" srcId="{04069D38-A4F5-7B41-86A5-6E2C9F2EBE9D}" destId="{9FC6048A-2963-E244-A55C-87CD0C33D9BD}" srcOrd="1" destOrd="0" parTransId="{7013D01C-4BB3-8A4E-9D5E-D179D1C6A688}" sibTransId="{8BCA13A4-7391-8C4F-8D58-0EE7C6867EE0}"/>
    <dgm:cxn modelId="{F5084C89-2D6E-FD40-ACC6-703A8BA9E5D6}" srcId="{04069D38-A4F5-7B41-86A5-6E2C9F2EBE9D}" destId="{529ED07A-F8BD-D241-A568-1DA7F7C58403}" srcOrd="2" destOrd="0" parTransId="{2880EDA6-0776-E540-8BA6-21DB6601FB0A}" sibTransId="{5ADD87C9-CEF4-8842-815C-91D9D196851E}"/>
    <dgm:cxn modelId="{8121F58A-5322-5D4D-A740-D3748B046BE3}" srcId="{04069D38-A4F5-7B41-86A5-6E2C9F2EBE9D}" destId="{0C59C8E4-FD6C-9D47-A397-1748F4FC21FC}" srcOrd="0" destOrd="0" parTransId="{5DED5D51-FB15-CF47-815E-48E29B65848D}" sibTransId="{7B9544FE-A537-B24B-B324-65E5C7A1BDF5}"/>
    <dgm:cxn modelId="{E0E5C3B9-8A56-494E-89AE-9217E3B6EB46}" type="presOf" srcId="{9FC6048A-2963-E244-A55C-87CD0C33D9BD}" destId="{69391E8F-D706-2D4A-982D-5DF57D407F7E}" srcOrd="0" destOrd="0" presId="urn:microsoft.com/office/officeart/2005/8/layout/hProcess9"/>
    <dgm:cxn modelId="{CE7BD0CD-8720-434E-8B88-B089A1B5A278}" type="presOf" srcId="{529ED07A-F8BD-D241-A568-1DA7F7C58403}" destId="{AFEB10F8-7ECF-1F41-8811-779C184616E9}" srcOrd="0" destOrd="0" presId="urn:microsoft.com/office/officeart/2005/8/layout/hProcess9"/>
    <dgm:cxn modelId="{1420A1D8-2DA1-CD41-91A7-F8025A1D0BE6}" type="presOf" srcId="{04069D38-A4F5-7B41-86A5-6E2C9F2EBE9D}" destId="{73EB18C2-2684-534C-9C9E-374F8A2669DC}" srcOrd="0" destOrd="0" presId="urn:microsoft.com/office/officeart/2005/8/layout/hProcess9"/>
    <dgm:cxn modelId="{17CA059F-803C-EF49-8EBD-287E9A1F5196}" type="presParOf" srcId="{73EB18C2-2684-534C-9C9E-374F8A2669DC}" destId="{9B38813D-80F8-A041-BB96-180F92A05F78}" srcOrd="0" destOrd="0" presId="urn:microsoft.com/office/officeart/2005/8/layout/hProcess9"/>
    <dgm:cxn modelId="{B19F1DA9-7712-5C42-B194-8B6E2E80FE00}" type="presParOf" srcId="{73EB18C2-2684-534C-9C9E-374F8A2669DC}" destId="{F14ECB14-E8F7-B247-ADC2-CFE78B58FD2E}" srcOrd="1" destOrd="0" presId="urn:microsoft.com/office/officeart/2005/8/layout/hProcess9"/>
    <dgm:cxn modelId="{9F231A2C-FA2B-744B-B306-E6609DB27902}" type="presParOf" srcId="{F14ECB14-E8F7-B247-ADC2-CFE78B58FD2E}" destId="{A663C306-9362-C94C-AE3A-ED59E2412948}" srcOrd="0" destOrd="0" presId="urn:microsoft.com/office/officeart/2005/8/layout/hProcess9"/>
    <dgm:cxn modelId="{825A317D-2367-9F46-B13F-3E61C16A9B91}" type="presParOf" srcId="{F14ECB14-E8F7-B247-ADC2-CFE78B58FD2E}" destId="{CACAA350-69AF-604E-BB4F-775629CCDCD2}" srcOrd="1" destOrd="0" presId="urn:microsoft.com/office/officeart/2005/8/layout/hProcess9"/>
    <dgm:cxn modelId="{AD0DA505-8A13-1F45-8BD9-1BF659B994B4}" type="presParOf" srcId="{F14ECB14-E8F7-B247-ADC2-CFE78B58FD2E}" destId="{69391E8F-D706-2D4A-982D-5DF57D407F7E}" srcOrd="2" destOrd="0" presId="urn:microsoft.com/office/officeart/2005/8/layout/hProcess9"/>
    <dgm:cxn modelId="{AE98691D-2E4D-AC4D-8104-772DE652247F}" type="presParOf" srcId="{F14ECB14-E8F7-B247-ADC2-CFE78B58FD2E}" destId="{045DC1B5-9106-EB4B-B72E-1CAF9CE84490}" srcOrd="3" destOrd="0" presId="urn:microsoft.com/office/officeart/2005/8/layout/hProcess9"/>
    <dgm:cxn modelId="{9D2F37B2-FF4F-FA40-8315-26B9D5F2FD38}" type="presParOf" srcId="{F14ECB14-E8F7-B247-ADC2-CFE78B58FD2E}" destId="{AFEB10F8-7ECF-1F41-8811-779C184616E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AFA789-8483-B24C-8CD7-B4BCC3A6BA70}" type="doc">
      <dgm:prSet loTypeId="urn:microsoft.com/office/officeart/2005/8/layout/cycle2" loCatId="" qsTypeId="urn:microsoft.com/office/officeart/2005/8/quickstyle/simple4" qsCatId="simple" csTypeId="urn:microsoft.com/office/officeart/2005/8/colors/accent4_2" csCatId="accent4" phldr="1"/>
      <dgm:spPr/>
      <dgm:t>
        <a:bodyPr/>
        <a:lstStyle/>
        <a:p>
          <a:endParaRPr lang="es-ES"/>
        </a:p>
      </dgm:t>
    </dgm:pt>
    <dgm:pt modelId="{D361C152-834B-0F4D-AC4D-2AFA3F3D595D}">
      <dgm:prSet phldrT="[Texto]" custT="1"/>
      <dgm:spPr/>
      <dgm:t>
        <a:bodyPr/>
        <a:lstStyle/>
        <a:p>
          <a:r>
            <a:rPr lang="es-ES" sz="1000" dirty="0"/>
            <a:t>ESTABLECIMIENTO DE EDAD LÍMITE PARA RETIRO</a:t>
          </a:r>
        </a:p>
      </dgm:t>
    </dgm:pt>
    <dgm:pt modelId="{3CF3C1AE-E7F4-5540-AE2D-8B08A5F418A6}" type="parTrans" cxnId="{CE5506E0-3E21-4B4D-BA06-CE1D5E7EA54C}">
      <dgm:prSet/>
      <dgm:spPr/>
      <dgm:t>
        <a:bodyPr/>
        <a:lstStyle/>
        <a:p>
          <a:endParaRPr lang="es-ES" sz="2400"/>
        </a:p>
      </dgm:t>
    </dgm:pt>
    <dgm:pt modelId="{21E9EAF7-116B-6B47-BD83-91366043FFAF}" type="sibTrans" cxnId="{CE5506E0-3E21-4B4D-BA06-CE1D5E7EA54C}">
      <dgm:prSet custT="1"/>
      <dgm:spPr/>
      <dgm:t>
        <a:bodyPr/>
        <a:lstStyle/>
        <a:p>
          <a:endParaRPr lang="es-ES" sz="700"/>
        </a:p>
      </dgm:t>
    </dgm:pt>
    <dgm:pt modelId="{E72980A0-D712-6B4E-96C3-E61A6A2C5F30}">
      <dgm:prSet phldrT="[Texto]" custT="1"/>
      <dgm:spPr/>
      <dgm:t>
        <a:bodyPr/>
        <a:lstStyle/>
        <a:p>
          <a:r>
            <a:rPr lang="es-ES" sz="1000" dirty="0"/>
            <a:t>O Nº DE AÑOS MÁXIMO DE EJERCICIO  EN EL CARGO DE C. SUPREMA</a:t>
          </a:r>
        </a:p>
      </dgm:t>
    </dgm:pt>
    <dgm:pt modelId="{CC81951A-AF7C-3149-9836-12BC0015E38A}" type="parTrans" cxnId="{4B3376E4-F270-FD4F-A9F6-417501FFE141}">
      <dgm:prSet/>
      <dgm:spPr/>
      <dgm:t>
        <a:bodyPr/>
        <a:lstStyle/>
        <a:p>
          <a:endParaRPr lang="es-ES" sz="2400"/>
        </a:p>
      </dgm:t>
    </dgm:pt>
    <dgm:pt modelId="{AA685E20-CF1A-F24E-818E-892A0D881110}" type="sibTrans" cxnId="{4B3376E4-F270-FD4F-A9F6-417501FFE141}">
      <dgm:prSet custT="1"/>
      <dgm:spPr/>
      <dgm:t>
        <a:bodyPr/>
        <a:lstStyle/>
        <a:p>
          <a:endParaRPr lang="es-ES" sz="700"/>
        </a:p>
      </dgm:t>
    </dgm:pt>
    <dgm:pt modelId="{FECF572E-8823-344E-B546-A30A1D8C6694}">
      <dgm:prSet phldrT="[Texto]" custT="1"/>
      <dgm:spPr/>
      <dgm:t>
        <a:bodyPr/>
        <a:lstStyle/>
        <a:p>
          <a:r>
            <a:rPr lang="es-ES" sz="1000" dirty="0"/>
            <a:t>ACOMPAÑADO DE UNA POLITICA  QUE PROPENDA AL </a:t>
          </a:r>
          <a:r>
            <a:rPr lang="es-ES" sz="1050" dirty="0"/>
            <a:t>AHORRO</a:t>
          </a:r>
          <a:r>
            <a:rPr lang="es-ES" sz="1000" dirty="0"/>
            <a:t> PREVISIONAL OPCIONAL</a:t>
          </a:r>
        </a:p>
      </dgm:t>
    </dgm:pt>
    <dgm:pt modelId="{161E5A0C-B604-D64E-BB10-7A936DCD62B1}" type="parTrans" cxnId="{84FE3F03-5053-164C-A111-A280824D630D}">
      <dgm:prSet/>
      <dgm:spPr/>
      <dgm:t>
        <a:bodyPr/>
        <a:lstStyle/>
        <a:p>
          <a:endParaRPr lang="es-ES" sz="2400"/>
        </a:p>
      </dgm:t>
    </dgm:pt>
    <dgm:pt modelId="{DE327E38-ABED-1843-B86D-2D63DF586396}" type="sibTrans" cxnId="{84FE3F03-5053-164C-A111-A280824D630D}">
      <dgm:prSet custT="1"/>
      <dgm:spPr/>
      <dgm:t>
        <a:bodyPr/>
        <a:lstStyle/>
        <a:p>
          <a:endParaRPr lang="es-ES" sz="700"/>
        </a:p>
      </dgm:t>
    </dgm:pt>
    <dgm:pt modelId="{1BCB81FD-D993-A046-94AA-CE2783135327}">
      <dgm:prSet custT="1"/>
      <dgm:spPr/>
      <dgm:t>
        <a:bodyPr/>
        <a:lstStyle/>
        <a:p>
          <a:r>
            <a:rPr lang="es-ES" sz="800" dirty="0"/>
            <a:t>IMPLEMENTACIÓN DE UN MECANISMO DE CALIFICACIÓN OBJETIVO, INFORMADO Y QUE DISCRIMINE ENTRE EL DESEMPEÑO DEL AÑO DE PERSONAL SOBRESALIENTE Y LOS QUE ESTÁN EN VIAS DE MEJORAR</a:t>
          </a:r>
        </a:p>
      </dgm:t>
    </dgm:pt>
    <dgm:pt modelId="{8C1B712F-CCF3-D949-BCA8-03C4EC7AC23A}" type="parTrans" cxnId="{A7EA5AB1-E57D-5846-9C62-AFD8F7E6615E}">
      <dgm:prSet/>
      <dgm:spPr/>
      <dgm:t>
        <a:bodyPr/>
        <a:lstStyle/>
        <a:p>
          <a:endParaRPr lang="es-ES" sz="2400"/>
        </a:p>
      </dgm:t>
    </dgm:pt>
    <dgm:pt modelId="{0528B8BE-03E2-164D-99B7-19C932707F62}" type="sibTrans" cxnId="{A7EA5AB1-E57D-5846-9C62-AFD8F7E6615E}">
      <dgm:prSet custT="1"/>
      <dgm:spPr/>
      <dgm:t>
        <a:bodyPr/>
        <a:lstStyle/>
        <a:p>
          <a:endParaRPr lang="es-ES" sz="700"/>
        </a:p>
      </dgm:t>
    </dgm:pt>
    <dgm:pt modelId="{A2BDD08A-74CA-0240-BDAF-497E408CFCE6}">
      <dgm:prSet custT="1"/>
      <dgm:spPr/>
      <dgm:t>
        <a:bodyPr/>
        <a:lstStyle/>
        <a:p>
          <a:r>
            <a:rPr lang="es-ES" sz="1000" dirty="0"/>
            <a:t>ESTABLECIMIENTO DE UN PLAN DE ACCIÓN CON LAS PERSONAS QUE ESTÁN EN VÍAS DE MEJORAR, SI NO SE CUMPLE---DESVINCULACIÓN FORZADA</a:t>
          </a:r>
        </a:p>
      </dgm:t>
    </dgm:pt>
    <dgm:pt modelId="{1A55AD71-39BA-344D-8657-7B5E18F97E06}" type="parTrans" cxnId="{0EB8CF49-8ACC-B14D-B6CB-A8695DAD7569}">
      <dgm:prSet/>
      <dgm:spPr/>
      <dgm:t>
        <a:bodyPr/>
        <a:lstStyle/>
        <a:p>
          <a:endParaRPr lang="es-ES" sz="2400"/>
        </a:p>
      </dgm:t>
    </dgm:pt>
    <dgm:pt modelId="{04BA669C-0735-3641-8521-EEB2FF3F4D23}" type="sibTrans" cxnId="{0EB8CF49-8ACC-B14D-B6CB-A8695DAD7569}">
      <dgm:prSet custT="1"/>
      <dgm:spPr/>
      <dgm:t>
        <a:bodyPr/>
        <a:lstStyle/>
        <a:p>
          <a:endParaRPr lang="es-ES" sz="700"/>
        </a:p>
      </dgm:t>
    </dgm:pt>
    <dgm:pt modelId="{B824E29C-B156-F342-A8DC-9D7FA588D1C4}" type="pres">
      <dgm:prSet presAssocID="{9FAFA789-8483-B24C-8CD7-B4BCC3A6BA70}" presName="cycle" presStyleCnt="0">
        <dgm:presLayoutVars>
          <dgm:dir/>
          <dgm:resizeHandles val="exact"/>
        </dgm:presLayoutVars>
      </dgm:prSet>
      <dgm:spPr/>
    </dgm:pt>
    <dgm:pt modelId="{3459B911-27A3-2D4B-8CC7-80646630E675}" type="pres">
      <dgm:prSet presAssocID="{1BCB81FD-D993-A046-94AA-CE2783135327}" presName="node" presStyleLbl="node1" presStyleIdx="0" presStyleCnt="5">
        <dgm:presLayoutVars>
          <dgm:bulletEnabled val="1"/>
        </dgm:presLayoutVars>
      </dgm:prSet>
      <dgm:spPr/>
    </dgm:pt>
    <dgm:pt modelId="{18E23563-3D4A-7444-A90C-AE6397324021}" type="pres">
      <dgm:prSet presAssocID="{0528B8BE-03E2-164D-99B7-19C932707F62}" presName="sibTrans" presStyleLbl="sibTrans2D1" presStyleIdx="0" presStyleCnt="5"/>
      <dgm:spPr/>
    </dgm:pt>
    <dgm:pt modelId="{643DF7EB-A3BA-AC4B-8145-906488983EBF}" type="pres">
      <dgm:prSet presAssocID="{0528B8BE-03E2-164D-99B7-19C932707F62}" presName="connectorText" presStyleLbl="sibTrans2D1" presStyleIdx="0" presStyleCnt="5"/>
      <dgm:spPr/>
    </dgm:pt>
    <dgm:pt modelId="{5E80A00A-6AD0-8E40-A2A5-100526923DF8}" type="pres">
      <dgm:prSet presAssocID="{A2BDD08A-74CA-0240-BDAF-497E408CFCE6}" presName="node" presStyleLbl="node1" presStyleIdx="1" presStyleCnt="5">
        <dgm:presLayoutVars>
          <dgm:bulletEnabled val="1"/>
        </dgm:presLayoutVars>
      </dgm:prSet>
      <dgm:spPr/>
    </dgm:pt>
    <dgm:pt modelId="{A5743076-AF4E-BE4B-B883-3CE482411307}" type="pres">
      <dgm:prSet presAssocID="{04BA669C-0735-3641-8521-EEB2FF3F4D23}" presName="sibTrans" presStyleLbl="sibTrans2D1" presStyleIdx="1" presStyleCnt="5"/>
      <dgm:spPr/>
    </dgm:pt>
    <dgm:pt modelId="{B2F0668F-FC5F-134A-9AD1-4A1F67CE246A}" type="pres">
      <dgm:prSet presAssocID="{04BA669C-0735-3641-8521-EEB2FF3F4D23}" presName="connectorText" presStyleLbl="sibTrans2D1" presStyleIdx="1" presStyleCnt="5"/>
      <dgm:spPr/>
    </dgm:pt>
    <dgm:pt modelId="{F4C47542-9E9D-F740-91D1-F9EFC743E487}" type="pres">
      <dgm:prSet presAssocID="{D361C152-834B-0F4D-AC4D-2AFA3F3D595D}" presName="node" presStyleLbl="node1" presStyleIdx="2" presStyleCnt="5">
        <dgm:presLayoutVars>
          <dgm:bulletEnabled val="1"/>
        </dgm:presLayoutVars>
      </dgm:prSet>
      <dgm:spPr/>
    </dgm:pt>
    <dgm:pt modelId="{3597ABD2-FABC-2949-97CE-B4DB3CCF100E}" type="pres">
      <dgm:prSet presAssocID="{21E9EAF7-116B-6B47-BD83-91366043FFAF}" presName="sibTrans" presStyleLbl="sibTrans2D1" presStyleIdx="2" presStyleCnt="5"/>
      <dgm:spPr/>
    </dgm:pt>
    <dgm:pt modelId="{E5EB984C-4476-9E47-8799-EF11EA39448A}" type="pres">
      <dgm:prSet presAssocID="{21E9EAF7-116B-6B47-BD83-91366043FFAF}" presName="connectorText" presStyleLbl="sibTrans2D1" presStyleIdx="2" presStyleCnt="5"/>
      <dgm:spPr/>
    </dgm:pt>
    <dgm:pt modelId="{163F21B0-237E-684A-BF99-3A5B26154D14}" type="pres">
      <dgm:prSet presAssocID="{E72980A0-D712-6B4E-96C3-E61A6A2C5F30}" presName="node" presStyleLbl="node1" presStyleIdx="3" presStyleCnt="5">
        <dgm:presLayoutVars>
          <dgm:bulletEnabled val="1"/>
        </dgm:presLayoutVars>
      </dgm:prSet>
      <dgm:spPr/>
    </dgm:pt>
    <dgm:pt modelId="{80417859-14A9-3544-B1F7-3481692E1E43}" type="pres">
      <dgm:prSet presAssocID="{AA685E20-CF1A-F24E-818E-892A0D881110}" presName="sibTrans" presStyleLbl="sibTrans2D1" presStyleIdx="3" presStyleCnt="5"/>
      <dgm:spPr/>
    </dgm:pt>
    <dgm:pt modelId="{38F0017D-F84D-4549-B9A7-534251940929}" type="pres">
      <dgm:prSet presAssocID="{AA685E20-CF1A-F24E-818E-892A0D881110}" presName="connectorText" presStyleLbl="sibTrans2D1" presStyleIdx="3" presStyleCnt="5"/>
      <dgm:spPr/>
    </dgm:pt>
    <dgm:pt modelId="{2AA4E651-0E11-1545-A7F5-0526E38CE388}" type="pres">
      <dgm:prSet presAssocID="{FECF572E-8823-344E-B546-A30A1D8C6694}" presName="node" presStyleLbl="node1" presStyleIdx="4" presStyleCnt="5">
        <dgm:presLayoutVars>
          <dgm:bulletEnabled val="1"/>
        </dgm:presLayoutVars>
      </dgm:prSet>
      <dgm:spPr/>
    </dgm:pt>
    <dgm:pt modelId="{A349AEFB-2AB8-B84E-B322-88F6D38FA7B2}" type="pres">
      <dgm:prSet presAssocID="{DE327E38-ABED-1843-B86D-2D63DF586396}" presName="sibTrans" presStyleLbl="sibTrans2D1" presStyleIdx="4" presStyleCnt="5" custFlipVert="0" custFlipHor="0" custScaleX="13160" custScaleY="8563"/>
      <dgm:spPr/>
    </dgm:pt>
    <dgm:pt modelId="{DF633F04-D65D-7844-882F-0F933561A157}" type="pres">
      <dgm:prSet presAssocID="{DE327E38-ABED-1843-B86D-2D63DF586396}" presName="connectorText" presStyleLbl="sibTrans2D1" presStyleIdx="4" presStyleCnt="5"/>
      <dgm:spPr/>
    </dgm:pt>
  </dgm:ptLst>
  <dgm:cxnLst>
    <dgm:cxn modelId="{84FE3F03-5053-164C-A111-A280824D630D}" srcId="{9FAFA789-8483-B24C-8CD7-B4BCC3A6BA70}" destId="{FECF572E-8823-344E-B546-A30A1D8C6694}" srcOrd="4" destOrd="0" parTransId="{161E5A0C-B604-D64E-BB10-7A936DCD62B1}" sibTransId="{DE327E38-ABED-1843-B86D-2D63DF586396}"/>
    <dgm:cxn modelId="{1D777B09-D462-434D-AFB1-EA4C9D514E82}" type="presOf" srcId="{A2BDD08A-74CA-0240-BDAF-497E408CFCE6}" destId="{5E80A00A-6AD0-8E40-A2A5-100526923DF8}" srcOrd="0" destOrd="0" presId="urn:microsoft.com/office/officeart/2005/8/layout/cycle2"/>
    <dgm:cxn modelId="{618C780A-5C0D-B34D-A53B-D50506C74AA9}" type="presOf" srcId="{21E9EAF7-116B-6B47-BD83-91366043FFAF}" destId="{E5EB984C-4476-9E47-8799-EF11EA39448A}" srcOrd="1" destOrd="0" presId="urn:microsoft.com/office/officeart/2005/8/layout/cycle2"/>
    <dgm:cxn modelId="{1DAA5E17-18E9-7043-B342-29CB0552592C}" type="presOf" srcId="{1BCB81FD-D993-A046-94AA-CE2783135327}" destId="{3459B911-27A3-2D4B-8CC7-80646630E675}" srcOrd="0" destOrd="0" presId="urn:microsoft.com/office/officeart/2005/8/layout/cycle2"/>
    <dgm:cxn modelId="{C12E193C-5F05-6F4F-AEC8-17922AFCDCAF}" type="presOf" srcId="{0528B8BE-03E2-164D-99B7-19C932707F62}" destId="{643DF7EB-A3BA-AC4B-8145-906488983EBF}" srcOrd="1" destOrd="0" presId="urn:microsoft.com/office/officeart/2005/8/layout/cycle2"/>
    <dgm:cxn modelId="{77ED205D-0AD5-8842-9BD8-F7120FF75C1C}" type="presOf" srcId="{AA685E20-CF1A-F24E-818E-892A0D881110}" destId="{38F0017D-F84D-4549-B9A7-534251940929}" srcOrd="1" destOrd="0" presId="urn:microsoft.com/office/officeart/2005/8/layout/cycle2"/>
    <dgm:cxn modelId="{0EB8CF49-8ACC-B14D-B6CB-A8695DAD7569}" srcId="{9FAFA789-8483-B24C-8CD7-B4BCC3A6BA70}" destId="{A2BDD08A-74CA-0240-BDAF-497E408CFCE6}" srcOrd="1" destOrd="0" parTransId="{1A55AD71-39BA-344D-8657-7B5E18F97E06}" sibTransId="{04BA669C-0735-3641-8521-EEB2FF3F4D23}"/>
    <dgm:cxn modelId="{D20A2F71-3E89-724F-94CA-E5C3949DCACF}" type="presOf" srcId="{DE327E38-ABED-1843-B86D-2D63DF586396}" destId="{DF633F04-D65D-7844-882F-0F933561A157}" srcOrd="1" destOrd="0" presId="urn:microsoft.com/office/officeart/2005/8/layout/cycle2"/>
    <dgm:cxn modelId="{3F092682-0768-C94C-93C7-A0A3C36382A9}" type="presOf" srcId="{D361C152-834B-0F4D-AC4D-2AFA3F3D595D}" destId="{F4C47542-9E9D-F740-91D1-F9EFC743E487}" srcOrd="0" destOrd="0" presId="urn:microsoft.com/office/officeart/2005/8/layout/cycle2"/>
    <dgm:cxn modelId="{0DB29A8C-D986-D842-A642-C7191238403B}" type="presOf" srcId="{FECF572E-8823-344E-B546-A30A1D8C6694}" destId="{2AA4E651-0E11-1545-A7F5-0526E38CE388}" srcOrd="0" destOrd="0" presId="urn:microsoft.com/office/officeart/2005/8/layout/cycle2"/>
    <dgm:cxn modelId="{23E6DA90-14FA-8648-9BFA-8604F4D37B12}" type="presOf" srcId="{AA685E20-CF1A-F24E-818E-892A0D881110}" destId="{80417859-14A9-3544-B1F7-3481692E1E43}" srcOrd="0" destOrd="0" presId="urn:microsoft.com/office/officeart/2005/8/layout/cycle2"/>
    <dgm:cxn modelId="{D1943698-581C-6440-A5BC-D19201B6BD4A}" type="presOf" srcId="{DE327E38-ABED-1843-B86D-2D63DF586396}" destId="{A349AEFB-2AB8-B84E-B322-88F6D38FA7B2}" srcOrd="0" destOrd="0" presId="urn:microsoft.com/office/officeart/2005/8/layout/cycle2"/>
    <dgm:cxn modelId="{09A42CA7-9097-7243-9CD0-117841856129}" type="presOf" srcId="{0528B8BE-03E2-164D-99B7-19C932707F62}" destId="{18E23563-3D4A-7444-A90C-AE6397324021}" srcOrd="0" destOrd="0" presId="urn:microsoft.com/office/officeart/2005/8/layout/cycle2"/>
    <dgm:cxn modelId="{41583FAC-8E4E-EE4F-8B20-1DF21C9901E0}" type="presOf" srcId="{04BA669C-0735-3641-8521-EEB2FF3F4D23}" destId="{B2F0668F-FC5F-134A-9AD1-4A1F67CE246A}" srcOrd="1" destOrd="0" presId="urn:microsoft.com/office/officeart/2005/8/layout/cycle2"/>
    <dgm:cxn modelId="{A7EA5AB1-E57D-5846-9C62-AFD8F7E6615E}" srcId="{9FAFA789-8483-B24C-8CD7-B4BCC3A6BA70}" destId="{1BCB81FD-D993-A046-94AA-CE2783135327}" srcOrd="0" destOrd="0" parTransId="{8C1B712F-CCF3-D949-BCA8-03C4EC7AC23A}" sibTransId="{0528B8BE-03E2-164D-99B7-19C932707F62}"/>
    <dgm:cxn modelId="{5D63B6B9-101C-7240-B939-191E2B226402}" type="presOf" srcId="{E72980A0-D712-6B4E-96C3-E61A6A2C5F30}" destId="{163F21B0-237E-684A-BF99-3A5B26154D14}" srcOrd="0" destOrd="0" presId="urn:microsoft.com/office/officeart/2005/8/layout/cycle2"/>
    <dgm:cxn modelId="{AA1457C6-CE62-0648-AB55-8CBE0241BE60}" type="presOf" srcId="{21E9EAF7-116B-6B47-BD83-91366043FFAF}" destId="{3597ABD2-FABC-2949-97CE-B4DB3CCF100E}" srcOrd="0" destOrd="0" presId="urn:microsoft.com/office/officeart/2005/8/layout/cycle2"/>
    <dgm:cxn modelId="{CE5506E0-3E21-4B4D-BA06-CE1D5E7EA54C}" srcId="{9FAFA789-8483-B24C-8CD7-B4BCC3A6BA70}" destId="{D361C152-834B-0F4D-AC4D-2AFA3F3D595D}" srcOrd="2" destOrd="0" parTransId="{3CF3C1AE-E7F4-5540-AE2D-8B08A5F418A6}" sibTransId="{21E9EAF7-116B-6B47-BD83-91366043FFAF}"/>
    <dgm:cxn modelId="{4B3376E4-F270-FD4F-A9F6-417501FFE141}" srcId="{9FAFA789-8483-B24C-8CD7-B4BCC3A6BA70}" destId="{E72980A0-D712-6B4E-96C3-E61A6A2C5F30}" srcOrd="3" destOrd="0" parTransId="{CC81951A-AF7C-3149-9836-12BC0015E38A}" sibTransId="{AA685E20-CF1A-F24E-818E-892A0D881110}"/>
    <dgm:cxn modelId="{614B01EE-B5D5-7F41-A786-23CFB2C44323}" type="presOf" srcId="{04BA669C-0735-3641-8521-EEB2FF3F4D23}" destId="{A5743076-AF4E-BE4B-B883-3CE482411307}" srcOrd="0" destOrd="0" presId="urn:microsoft.com/office/officeart/2005/8/layout/cycle2"/>
    <dgm:cxn modelId="{F4169CEF-D1FB-E04A-98A5-7CB7340140BC}" type="presOf" srcId="{9FAFA789-8483-B24C-8CD7-B4BCC3A6BA70}" destId="{B824E29C-B156-F342-A8DC-9D7FA588D1C4}" srcOrd="0" destOrd="0" presId="urn:microsoft.com/office/officeart/2005/8/layout/cycle2"/>
    <dgm:cxn modelId="{E3439A8E-471F-8745-80B8-805E374DFD79}" type="presParOf" srcId="{B824E29C-B156-F342-A8DC-9D7FA588D1C4}" destId="{3459B911-27A3-2D4B-8CC7-80646630E675}" srcOrd="0" destOrd="0" presId="urn:microsoft.com/office/officeart/2005/8/layout/cycle2"/>
    <dgm:cxn modelId="{4A433D7B-379D-E945-A1BD-91C94244F24F}" type="presParOf" srcId="{B824E29C-B156-F342-A8DC-9D7FA588D1C4}" destId="{18E23563-3D4A-7444-A90C-AE6397324021}" srcOrd="1" destOrd="0" presId="urn:microsoft.com/office/officeart/2005/8/layout/cycle2"/>
    <dgm:cxn modelId="{BB8DBFEA-3E44-3648-8D35-4C8190F6772E}" type="presParOf" srcId="{18E23563-3D4A-7444-A90C-AE6397324021}" destId="{643DF7EB-A3BA-AC4B-8145-906488983EBF}" srcOrd="0" destOrd="0" presId="urn:microsoft.com/office/officeart/2005/8/layout/cycle2"/>
    <dgm:cxn modelId="{E8E77458-22A5-BF42-8BCC-CEDD3DE8E0AA}" type="presParOf" srcId="{B824E29C-B156-F342-A8DC-9D7FA588D1C4}" destId="{5E80A00A-6AD0-8E40-A2A5-100526923DF8}" srcOrd="2" destOrd="0" presId="urn:microsoft.com/office/officeart/2005/8/layout/cycle2"/>
    <dgm:cxn modelId="{FF70D0DB-96B1-FF45-86C0-3FD8B426322A}" type="presParOf" srcId="{B824E29C-B156-F342-A8DC-9D7FA588D1C4}" destId="{A5743076-AF4E-BE4B-B883-3CE482411307}" srcOrd="3" destOrd="0" presId="urn:microsoft.com/office/officeart/2005/8/layout/cycle2"/>
    <dgm:cxn modelId="{432E0F41-996C-2B46-BF9D-1704AEBBEFBC}" type="presParOf" srcId="{A5743076-AF4E-BE4B-B883-3CE482411307}" destId="{B2F0668F-FC5F-134A-9AD1-4A1F67CE246A}" srcOrd="0" destOrd="0" presId="urn:microsoft.com/office/officeart/2005/8/layout/cycle2"/>
    <dgm:cxn modelId="{8EE73929-C50E-E546-8F17-470DEF53781E}" type="presParOf" srcId="{B824E29C-B156-F342-A8DC-9D7FA588D1C4}" destId="{F4C47542-9E9D-F740-91D1-F9EFC743E487}" srcOrd="4" destOrd="0" presId="urn:microsoft.com/office/officeart/2005/8/layout/cycle2"/>
    <dgm:cxn modelId="{BB1668C3-427E-094C-B711-1EC4767409D4}" type="presParOf" srcId="{B824E29C-B156-F342-A8DC-9D7FA588D1C4}" destId="{3597ABD2-FABC-2949-97CE-B4DB3CCF100E}" srcOrd="5" destOrd="0" presId="urn:microsoft.com/office/officeart/2005/8/layout/cycle2"/>
    <dgm:cxn modelId="{9D3CC6A3-7357-A145-BAD6-C0786D46BCFA}" type="presParOf" srcId="{3597ABD2-FABC-2949-97CE-B4DB3CCF100E}" destId="{E5EB984C-4476-9E47-8799-EF11EA39448A}" srcOrd="0" destOrd="0" presId="urn:microsoft.com/office/officeart/2005/8/layout/cycle2"/>
    <dgm:cxn modelId="{A1E2C857-079D-DA4B-A4A2-E25B315D79F8}" type="presParOf" srcId="{B824E29C-B156-F342-A8DC-9D7FA588D1C4}" destId="{163F21B0-237E-684A-BF99-3A5B26154D14}" srcOrd="6" destOrd="0" presId="urn:microsoft.com/office/officeart/2005/8/layout/cycle2"/>
    <dgm:cxn modelId="{2CF56734-C50F-FC42-B53D-A25A806EDEA0}" type="presParOf" srcId="{B824E29C-B156-F342-A8DC-9D7FA588D1C4}" destId="{80417859-14A9-3544-B1F7-3481692E1E43}" srcOrd="7" destOrd="0" presId="urn:microsoft.com/office/officeart/2005/8/layout/cycle2"/>
    <dgm:cxn modelId="{65B2CB02-9AEF-C147-B1CF-EF912E972ACF}" type="presParOf" srcId="{80417859-14A9-3544-B1F7-3481692E1E43}" destId="{38F0017D-F84D-4549-B9A7-534251940929}" srcOrd="0" destOrd="0" presId="urn:microsoft.com/office/officeart/2005/8/layout/cycle2"/>
    <dgm:cxn modelId="{33CF04BF-1DCD-5D40-8F06-D6CBD12E092A}" type="presParOf" srcId="{B824E29C-B156-F342-A8DC-9D7FA588D1C4}" destId="{2AA4E651-0E11-1545-A7F5-0526E38CE388}" srcOrd="8" destOrd="0" presId="urn:microsoft.com/office/officeart/2005/8/layout/cycle2"/>
    <dgm:cxn modelId="{F94A480F-F914-CF4A-B84B-913E2174DFD9}" type="presParOf" srcId="{B824E29C-B156-F342-A8DC-9D7FA588D1C4}" destId="{A349AEFB-2AB8-B84E-B322-88F6D38FA7B2}" srcOrd="9" destOrd="0" presId="urn:microsoft.com/office/officeart/2005/8/layout/cycle2"/>
    <dgm:cxn modelId="{7FDF5294-68A3-9F4F-A023-A8572734A3F1}" type="presParOf" srcId="{A349AEFB-2AB8-B84E-B322-88F6D38FA7B2}" destId="{DF633F04-D65D-7844-882F-0F933561A157}"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EB73E-9D06-334B-A998-B341D14E342D}">
      <dsp:nvSpPr>
        <dsp:cNvPr id="0" name=""/>
        <dsp:cNvSpPr/>
      </dsp:nvSpPr>
      <dsp:spPr>
        <a:xfrm>
          <a:off x="457199" y="0"/>
          <a:ext cx="5181600" cy="4064000"/>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7FA470D-5FE6-3047-BEAE-50F270892058}">
      <dsp:nvSpPr>
        <dsp:cNvPr id="0" name=""/>
        <dsp:cNvSpPr/>
      </dsp:nvSpPr>
      <dsp:spPr>
        <a:xfrm>
          <a:off x="206573" y="1219199"/>
          <a:ext cx="1828800" cy="1625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PODER DEL ESTADO  QUE ASEGURE SU INDEPENDENCIA</a:t>
          </a:r>
        </a:p>
      </dsp:txBody>
      <dsp:txXfrm>
        <a:off x="206573" y="1219199"/>
        <a:ext cx="1828800" cy="1625600"/>
      </dsp:txXfrm>
    </dsp:sp>
    <dsp:sp modelId="{100C7E51-8301-9848-9FDB-50ADD4AED31F}">
      <dsp:nvSpPr>
        <dsp:cNvPr id="0" name=""/>
        <dsp:cNvSpPr/>
      </dsp:nvSpPr>
      <dsp:spPr>
        <a:xfrm>
          <a:off x="2133600" y="1219199"/>
          <a:ext cx="1828800" cy="16256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 FUNCIÓN CLAVE COMPONENTE JURISDICCIONAL</a:t>
          </a:r>
        </a:p>
      </dsp:txBody>
      <dsp:txXfrm>
        <a:off x="2133600" y="1219199"/>
        <a:ext cx="1828800" cy="1625600"/>
      </dsp:txXfrm>
    </dsp:sp>
    <dsp:sp modelId="{9E1E4085-0BB8-7C4B-ACBE-2DE2F687E277}">
      <dsp:nvSpPr>
        <dsp:cNvPr id="0" name=""/>
        <dsp:cNvSpPr/>
      </dsp:nvSpPr>
      <dsp:spPr>
        <a:xfrm>
          <a:off x="4060626" y="1219199"/>
          <a:ext cx="1828800" cy="1625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PODER INDEPENDIENTE TAMBIÉN ES UN SERVICIO PARA LA CIUDADANÍA QUE CREA VALOR PÚBLICO</a:t>
          </a:r>
        </a:p>
      </dsp:txBody>
      <dsp:txXfrm>
        <a:off x="4060626" y="1219199"/>
        <a:ext cx="1828800" cy="1625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8813D-80F8-A041-BB96-180F92A05F78}">
      <dsp:nvSpPr>
        <dsp:cNvPr id="0" name=""/>
        <dsp:cNvSpPr/>
      </dsp:nvSpPr>
      <dsp:spPr>
        <a:xfrm>
          <a:off x="564118" y="0"/>
          <a:ext cx="6393338" cy="3579812"/>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663C306-9362-C94C-AE3A-ED59E2412948}">
      <dsp:nvSpPr>
        <dsp:cNvPr id="0" name=""/>
        <dsp:cNvSpPr/>
      </dsp:nvSpPr>
      <dsp:spPr>
        <a:xfrm>
          <a:off x="641" y="1073943"/>
          <a:ext cx="2414580" cy="143192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INGRESO</a:t>
          </a:r>
        </a:p>
      </dsp:txBody>
      <dsp:txXfrm>
        <a:off x="641" y="1073943"/>
        <a:ext cx="2414580" cy="1431924"/>
      </dsp:txXfrm>
    </dsp:sp>
    <dsp:sp modelId="{69391E8F-D706-2D4A-982D-5DF57D407F7E}">
      <dsp:nvSpPr>
        <dsp:cNvPr id="0" name=""/>
        <dsp:cNvSpPr/>
      </dsp:nvSpPr>
      <dsp:spPr>
        <a:xfrm>
          <a:off x="2553497" y="1073943"/>
          <a:ext cx="2414580" cy="1431924"/>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MOVILIDAD</a:t>
          </a:r>
        </a:p>
      </dsp:txBody>
      <dsp:txXfrm>
        <a:off x="2553497" y="1073943"/>
        <a:ext cx="2414580" cy="1431924"/>
      </dsp:txXfrm>
    </dsp:sp>
    <dsp:sp modelId="{AFEB10F8-7ECF-1F41-8811-779C184616E9}">
      <dsp:nvSpPr>
        <dsp:cNvPr id="0" name=""/>
        <dsp:cNvSpPr/>
      </dsp:nvSpPr>
      <dsp:spPr>
        <a:xfrm>
          <a:off x="5106352" y="1073943"/>
          <a:ext cx="2414580" cy="143192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DESVINCULACIÓN</a:t>
          </a:r>
        </a:p>
      </dsp:txBody>
      <dsp:txXfrm>
        <a:off x="5106352" y="1073943"/>
        <a:ext cx="2414580" cy="1431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8813D-80F8-A041-BB96-180F92A05F78}">
      <dsp:nvSpPr>
        <dsp:cNvPr id="0" name=""/>
        <dsp:cNvSpPr/>
      </dsp:nvSpPr>
      <dsp:spPr>
        <a:xfrm>
          <a:off x="225089" y="0"/>
          <a:ext cx="2551008" cy="1193826"/>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663C306-9362-C94C-AE3A-ED59E2412948}">
      <dsp:nvSpPr>
        <dsp:cNvPr id="0" name=""/>
        <dsp:cNvSpPr/>
      </dsp:nvSpPr>
      <dsp:spPr>
        <a:xfrm>
          <a:off x="28464" y="358148"/>
          <a:ext cx="900356" cy="47753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INGRESO</a:t>
          </a:r>
        </a:p>
      </dsp:txBody>
      <dsp:txXfrm>
        <a:off x="51775" y="381459"/>
        <a:ext cx="853734" cy="430908"/>
      </dsp:txXfrm>
    </dsp:sp>
    <dsp:sp modelId="{69391E8F-D706-2D4A-982D-5DF57D407F7E}">
      <dsp:nvSpPr>
        <dsp:cNvPr id="0" name=""/>
        <dsp:cNvSpPr/>
      </dsp:nvSpPr>
      <dsp:spPr>
        <a:xfrm>
          <a:off x="1078880" y="358148"/>
          <a:ext cx="900356" cy="4775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s-ES" sz="2000" kern="1200" dirty="0"/>
        </a:p>
      </dsp:txBody>
      <dsp:txXfrm>
        <a:off x="1102191" y="381459"/>
        <a:ext cx="853734" cy="430908"/>
      </dsp:txXfrm>
    </dsp:sp>
    <dsp:sp modelId="{AFEB10F8-7ECF-1F41-8811-779C184616E9}">
      <dsp:nvSpPr>
        <dsp:cNvPr id="0" name=""/>
        <dsp:cNvSpPr/>
      </dsp:nvSpPr>
      <dsp:spPr>
        <a:xfrm>
          <a:off x="2129295" y="358148"/>
          <a:ext cx="843426" cy="47753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s-ES" sz="1600" kern="1200" dirty="0"/>
        </a:p>
      </dsp:txBody>
      <dsp:txXfrm>
        <a:off x="2152606" y="381459"/>
        <a:ext cx="796804" cy="4309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47542-9E9D-F740-91D1-F9EFC743E487}">
      <dsp:nvSpPr>
        <dsp:cNvPr id="0" name=""/>
        <dsp:cNvSpPr/>
      </dsp:nvSpPr>
      <dsp:spPr>
        <a:xfrm>
          <a:off x="3324858" y="1646"/>
          <a:ext cx="1451353" cy="14513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kern="1200" dirty="0"/>
            <a:t>ROL ACADEMIA</a:t>
          </a:r>
        </a:p>
      </dsp:txBody>
      <dsp:txXfrm>
        <a:off x="3537404" y="214192"/>
        <a:ext cx="1026261" cy="1026261"/>
      </dsp:txXfrm>
    </dsp:sp>
    <dsp:sp modelId="{3597ABD2-FABC-2949-97CE-B4DB3CCF100E}">
      <dsp:nvSpPr>
        <dsp:cNvPr id="0" name=""/>
        <dsp:cNvSpPr/>
      </dsp:nvSpPr>
      <dsp:spPr>
        <a:xfrm rot="2700000">
          <a:off x="4620326" y="1244828"/>
          <a:ext cx="385260" cy="489831"/>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ES" sz="2200" kern="1200"/>
        </a:p>
      </dsp:txBody>
      <dsp:txXfrm>
        <a:off x="4637252" y="1301931"/>
        <a:ext cx="269682" cy="293899"/>
      </dsp:txXfrm>
    </dsp:sp>
    <dsp:sp modelId="{163F21B0-237E-684A-BF99-3A5B26154D14}">
      <dsp:nvSpPr>
        <dsp:cNvPr id="0" name=""/>
        <dsp:cNvSpPr/>
      </dsp:nvSpPr>
      <dsp:spPr>
        <a:xfrm>
          <a:off x="4865120" y="1541908"/>
          <a:ext cx="1451353" cy="14513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s-ES" sz="1050" kern="1200" dirty="0"/>
            <a:t>3 AÑOS DE DESEMPEÑO LABORAL RELEVANTE</a:t>
          </a:r>
        </a:p>
      </dsp:txBody>
      <dsp:txXfrm>
        <a:off x="5077666" y="1754454"/>
        <a:ext cx="1026261" cy="1026261"/>
      </dsp:txXfrm>
    </dsp:sp>
    <dsp:sp modelId="{80417859-14A9-3544-B1F7-3481692E1E43}">
      <dsp:nvSpPr>
        <dsp:cNvPr id="0" name=""/>
        <dsp:cNvSpPr/>
      </dsp:nvSpPr>
      <dsp:spPr>
        <a:xfrm rot="8100000">
          <a:off x="4653701" y="2774961"/>
          <a:ext cx="369607" cy="489831"/>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ES" sz="2200" kern="1200"/>
        </a:p>
      </dsp:txBody>
      <dsp:txXfrm rot="10800000">
        <a:off x="4748345" y="2833724"/>
        <a:ext cx="258725" cy="293899"/>
      </dsp:txXfrm>
    </dsp:sp>
    <dsp:sp modelId="{2AA4E651-0E11-1545-A7F5-0526E38CE388}">
      <dsp:nvSpPr>
        <dsp:cNvPr id="0" name=""/>
        <dsp:cNvSpPr/>
      </dsp:nvSpPr>
      <dsp:spPr>
        <a:xfrm>
          <a:off x="3261862" y="3082170"/>
          <a:ext cx="1577345" cy="14513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ESTABLECIMIENTO DE UN PERFIL (O VARIOS) DE JUEZ</a:t>
          </a:r>
        </a:p>
      </dsp:txBody>
      <dsp:txXfrm>
        <a:off x="3492859" y="3294716"/>
        <a:ext cx="1115351" cy="1026261"/>
      </dsp:txXfrm>
    </dsp:sp>
    <dsp:sp modelId="{A349AEFB-2AB8-B84E-B322-88F6D38FA7B2}">
      <dsp:nvSpPr>
        <dsp:cNvPr id="0" name=""/>
        <dsp:cNvSpPr/>
      </dsp:nvSpPr>
      <dsp:spPr>
        <a:xfrm rot="13500000">
          <a:off x="3120038" y="2805258"/>
          <a:ext cx="345647" cy="489831"/>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ES" sz="2200" kern="1200"/>
        </a:p>
      </dsp:txBody>
      <dsp:txXfrm rot="10800000">
        <a:off x="3208546" y="2939885"/>
        <a:ext cx="241953" cy="293899"/>
      </dsp:txXfrm>
    </dsp:sp>
    <dsp:sp modelId="{184625E1-1F0C-2446-B257-2FD553EA0385}">
      <dsp:nvSpPr>
        <dsp:cNvPr id="0" name=""/>
        <dsp:cNvSpPr/>
      </dsp:nvSpPr>
      <dsp:spPr>
        <a:xfrm>
          <a:off x="1684525" y="1541908"/>
          <a:ext cx="1651494" cy="14513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OBJETIVIZAR CRITERIOS DE SELECCIÓN EN LA TERNA</a:t>
          </a:r>
        </a:p>
      </dsp:txBody>
      <dsp:txXfrm>
        <a:off x="1926381" y="1754454"/>
        <a:ext cx="1167782" cy="1026261"/>
      </dsp:txXfrm>
    </dsp:sp>
    <dsp:sp modelId="{131DFE24-ED4D-2C4B-9720-FB9DB86A5E68}">
      <dsp:nvSpPr>
        <dsp:cNvPr id="0" name=""/>
        <dsp:cNvSpPr/>
      </dsp:nvSpPr>
      <dsp:spPr>
        <a:xfrm rot="2700000" flipV="1">
          <a:off x="3265241" y="1449071"/>
          <a:ext cx="47829" cy="79259"/>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3267342" y="1459850"/>
        <a:ext cx="33480" cy="475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8813D-80F8-A041-BB96-180F92A05F78}">
      <dsp:nvSpPr>
        <dsp:cNvPr id="0" name=""/>
        <dsp:cNvSpPr/>
      </dsp:nvSpPr>
      <dsp:spPr>
        <a:xfrm>
          <a:off x="225089" y="0"/>
          <a:ext cx="2551008" cy="1193826"/>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663C306-9362-C94C-AE3A-ED59E2412948}">
      <dsp:nvSpPr>
        <dsp:cNvPr id="0" name=""/>
        <dsp:cNvSpPr/>
      </dsp:nvSpPr>
      <dsp:spPr>
        <a:xfrm>
          <a:off x="32738" y="358148"/>
          <a:ext cx="966007" cy="47753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s-ES" sz="1400" kern="1200" dirty="0"/>
        </a:p>
      </dsp:txBody>
      <dsp:txXfrm>
        <a:off x="56049" y="381459"/>
        <a:ext cx="919385" cy="430908"/>
      </dsp:txXfrm>
    </dsp:sp>
    <dsp:sp modelId="{69391E8F-D706-2D4A-982D-5DF57D407F7E}">
      <dsp:nvSpPr>
        <dsp:cNvPr id="0" name=""/>
        <dsp:cNvSpPr/>
      </dsp:nvSpPr>
      <dsp:spPr>
        <a:xfrm>
          <a:off x="1048130" y="358148"/>
          <a:ext cx="966007" cy="4775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dirty="0"/>
            <a:t>MOVILIDAD</a:t>
          </a:r>
        </a:p>
      </dsp:txBody>
      <dsp:txXfrm>
        <a:off x="1071441" y="381459"/>
        <a:ext cx="919385" cy="430908"/>
      </dsp:txXfrm>
    </dsp:sp>
    <dsp:sp modelId="{AFEB10F8-7ECF-1F41-8811-779C184616E9}">
      <dsp:nvSpPr>
        <dsp:cNvPr id="0" name=""/>
        <dsp:cNvSpPr/>
      </dsp:nvSpPr>
      <dsp:spPr>
        <a:xfrm>
          <a:off x="2063522" y="358148"/>
          <a:ext cx="904926" cy="47753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s-ES" sz="1600" kern="1200" dirty="0"/>
        </a:p>
      </dsp:txBody>
      <dsp:txXfrm>
        <a:off x="2086833" y="381459"/>
        <a:ext cx="858304" cy="4309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47542-9E9D-F740-91D1-F9EFC743E487}">
      <dsp:nvSpPr>
        <dsp:cNvPr id="0" name=""/>
        <dsp:cNvSpPr/>
      </dsp:nvSpPr>
      <dsp:spPr>
        <a:xfrm>
          <a:off x="3476508" y="1360"/>
          <a:ext cx="1448032" cy="144803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ELIMINACIÓN CRITERIO DE TERRITORIALIDAD REMPLAZO POR 3 CATEGORÍAS</a:t>
          </a:r>
        </a:p>
      </dsp:txBody>
      <dsp:txXfrm>
        <a:off x="3688567" y="213419"/>
        <a:ext cx="1023914" cy="1023914"/>
      </dsp:txXfrm>
    </dsp:sp>
    <dsp:sp modelId="{3597ABD2-FABC-2949-97CE-B4DB3CCF100E}">
      <dsp:nvSpPr>
        <dsp:cNvPr id="0" name=""/>
        <dsp:cNvSpPr/>
      </dsp:nvSpPr>
      <dsp:spPr>
        <a:xfrm rot="2160000">
          <a:off x="4878889" y="1113888"/>
          <a:ext cx="385405" cy="488710"/>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4889930" y="1177650"/>
        <a:ext cx="269784" cy="293226"/>
      </dsp:txXfrm>
    </dsp:sp>
    <dsp:sp modelId="{163F21B0-237E-684A-BF99-3A5B26154D14}">
      <dsp:nvSpPr>
        <dsp:cNvPr id="0" name=""/>
        <dsp:cNvSpPr/>
      </dsp:nvSpPr>
      <dsp:spPr>
        <a:xfrm>
          <a:off x="5236292" y="1279917"/>
          <a:ext cx="1448032" cy="144803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s-ES" sz="1050" kern="1200" dirty="0"/>
            <a:t>DESARROLLO DE UNA CARRERA EN RED</a:t>
          </a:r>
        </a:p>
      </dsp:txBody>
      <dsp:txXfrm>
        <a:off x="5448351" y="1491976"/>
        <a:ext cx="1023914" cy="1023914"/>
      </dsp:txXfrm>
    </dsp:sp>
    <dsp:sp modelId="{80417859-14A9-3544-B1F7-3481692E1E43}">
      <dsp:nvSpPr>
        <dsp:cNvPr id="0" name=""/>
        <dsp:cNvSpPr/>
      </dsp:nvSpPr>
      <dsp:spPr>
        <a:xfrm rot="6480000">
          <a:off x="5434887" y="2783579"/>
          <a:ext cx="385405" cy="488710"/>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rot="10800000">
        <a:off x="5510562" y="2826340"/>
        <a:ext cx="269784" cy="293226"/>
      </dsp:txXfrm>
    </dsp:sp>
    <dsp:sp modelId="{2AA4E651-0E11-1545-A7F5-0526E38CE388}">
      <dsp:nvSpPr>
        <dsp:cNvPr id="0" name=""/>
        <dsp:cNvSpPr/>
      </dsp:nvSpPr>
      <dsp:spPr>
        <a:xfrm>
          <a:off x="4564114" y="3348667"/>
          <a:ext cx="1448032" cy="144803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S" sz="900" kern="1200" dirty="0"/>
            <a:t>3 NIVELES  BASADOS EN UNA JERARQUÍA DE COMPLEJIDAD CRECIENTE: ANTIGÜEDAD(VIGENCIA PROF., CAPACITACIÓN, DESEMPEÑO</a:t>
          </a:r>
        </a:p>
      </dsp:txBody>
      <dsp:txXfrm>
        <a:off x="4776173" y="3560726"/>
        <a:ext cx="1023914" cy="1023914"/>
      </dsp:txXfrm>
    </dsp:sp>
    <dsp:sp modelId="{A349AEFB-2AB8-B84E-B322-88F6D38FA7B2}">
      <dsp:nvSpPr>
        <dsp:cNvPr id="0" name=""/>
        <dsp:cNvSpPr/>
      </dsp:nvSpPr>
      <dsp:spPr>
        <a:xfrm rot="10800000">
          <a:off x="4018730" y="3828327"/>
          <a:ext cx="385405" cy="488710"/>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rot="10800000">
        <a:off x="4134351" y="3926069"/>
        <a:ext cx="269784" cy="293226"/>
      </dsp:txXfrm>
    </dsp:sp>
    <dsp:sp modelId="{0CDD397F-566F-ED40-B020-3DE9183B4E23}">
      <dsp:nvSpPr>
        <dsp:cNvPr id="0" name=""/>
        <dsp:cNvSpPr/>
      </dsp:nvSpPr>
      <dsp:spPr>
        <a:xfrm>
          <a:off x="2388902" y="3348667"/>
          <a:ext cx="1448032" cy="144803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MOVILIDAD HORIZONTAL BASADA EN EL CUMPLIMIENTO DE CRITERIOS INFORMADOS Y OBJETIVOS, </a:t>
          </a:r>
        </a:p>
      </dsp:txBody>
      <dsp:txXfrm>
        <a:off x="2600961" y="3560726"/>
        <a:ext cx="1023914" cy="1023914"/>
      </dsp:txXfrm>
    </dsp:sp>
    <dsp:sp modelId="{592E9526-F382-B144-9C85-56D65EF4C716}">
      <dsp:nvSpPr>
        <dsp:cNvPr id="0" name=""/>
        <dsp:cNvSpPr/>
      </dsp:nvSpPr>
      <dsp:spPr>
        <a:xfrm rot="15120000">
          <a:off x="2587498" y="2804327"/>
          <a:ext cx="385405" cy="488710"/>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rot="10800000">
        <a:off x="2663173" y="2957050"/>
        <a:ext cx="269784" cy="293226"/>
      </dsp:txXfrm>
    </dsp:sp>
    <dsp:sp modelId="{184625E1-1F0C-2446-B257-2FD553EA0385}">
      <dsp:nvSpPr>
        <dsp:cNvPr id="0" name=""/>
        <dsp:cNvSpPr/>
      </dsp:nvSpPr>
      <dsp:spPr>
        <a:xfrm>
          <a:off x="1716725" y="1279917"/>
          <a:ext cx="1448032" cy="144803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s-ES" sz="1050" kern="1200" dirty="0"/>
            <a:t>OBJETIVIZAR CRITERIOS DE SELECCIÓN EN LA TERNA</a:t>
          </a:r>
        </a:p>
      </dsp:txBody>
      <dsp:txXfrm>
        <a:off x="1928784" y="1491976"/>
        <a:ext cx="1023914" cy="1023914"/>
      </dsp:txXfrm>
    </dsp:sp>
    <dsp:sp modelId="{131DFE24-ED4D-2C4B-9720-FB9DB86A5E68}">
      <dsp:nvSpPr>
        <dsp:cNvPr id="0" name=""/>
        <dsp:cNvSpPr/>
      </dsp:nvSpPr>
      <dsp:spPr>
        <a:xfrm rot="2160000" flipV="1">
          <a:off x="3286298" y="1331527"/>
          <a:ext cx="51019" cy="79078"/>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3287760" y="1342845"/>
        <a:ext cx="35713" cy="474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8813D-80F8-A041-BB96-180F92A05F78}">
      <dsp:nvSpPr>
        <dsp:cNvPr id="0" name=""/>
        <dsp:cNvSpPr/>
      </dsp:nvSpPr>
      <dsp:spPr>
        <a:xfrm>
          <a:off x="274678" y="0"/>
          <a:ext cx="3113024" cy="1193826"/>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663C306-9362-C94C-AE3A-ED59E2412948}">
      <dsp:nvSpPr>
        <dsp:cNvPr id="0" name=""/>
        <dsp:cNvSpPr/>
      </dsp:nvSpPr>
      <dsp:spPr>
        <a:xfrm>
          <a:off x="34735" y="358148"/>
          <a:ext cx="1098714" cy="47753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s-ES" sz="1400" kern="1200" dirty="0"/>
        </a:p>
      </dsp:txBody>
      <dsp:txXfrm>
        <a:off x="58046" y="381459"/>
        <a:ext cx="1052092" cy="430908"/>
      </dsp:txXfrm>
    </dsp:sp>
    <dsp:sp modelId="{69391E8F-D706-2D4A-982D-5DF57D407F7E}">
      <dsp:nvSpPr>
        <dsp:cNvPr id="0" name=""/>
        <dsp:cNvSpPr/>
      </dsp:nvSpPr>
      <dsp:spPr>
        <a:xfrm>
          <a:off x="1316569" y="358148"/>
          <a:ext cx="1098714" cy="4775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s-ES" sz="2000" kern="1200" dirty="0"/>
        </a:p>
      </dsp:txBody>
      <dsp:txXfrm>
        <a:off x="1339880" y="381459"/>
        <a:ext cx="1052092" cy="430908"/>
      </dsp:txXfrm>
    </dsp:sp>
    <dsp:sp modelId="{AFEB10F8-7ECF-1F41-8811-779C184616E9}">
      <dsp:nvSpPr>
        <dsp:cNvPr id="0" name=""/>
        <dsp:cNvSpPr/>
      </dsp:nvSpPr>
      <dsp:spPr>
        <a:xfrm>
          <a:off x="2598403" y="358148"/>
          <a:ext cx="1029242" cy="47753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s-ES" sz="800" kern="1200" dirty="0"/>
            <a:t>DESVINCULACIÓN</a:t>
          </a:r>
        </a:p>
      </dsp:txBody>
      <dsp:txXfrm>
        <a:off x="2621714" y="381459"/>
        <a:ext cx="982620" cy="4309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9B911-27A3-2D4B-8CC7-80646630E675}">
      <dsp:nvSpPr>
        <dsp:cNvPr id="0" name=""/>
        <dsp:cNvSpPr/>
      </dsp:nvSpPr>
      <dsp:spPr>
        <a:xfrm>
          <a:off x="2920765" y="1068"/>
          <a:ext cx="1378418" cy="137841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s-ES" sz="800" kern="1200" dirty="0"/>
            <a:t>IMPLEMENTACIÓN DE UN MECANISMO DE CALIFICACIÓN OBJETIVO, INFORMADO Y QUE DISCRIMINE ENTRE EL DESEMPEÑO DEL AÑO DE PERSONAL SOBRESALIENTE Y LOS QUE ESTÁN EN VIAS DE MEJORAR</a:t>
          </a:r>
        </a:p>
      </dsp:txBody>
      <dsp:txXfrm>
        <a:off x="3122630" y="202933"/>
        <a:ext cx="974688" cy="974688"/>
      </dsp:txXfrm>
    </dsp:sp>
    <dsp:sp modelId="{18E23563-3D4A-7444-A90C-AE6397324021}">
      <dsp:nvSpPr>
        <dsp:cNvPr id="0" name=""/>
        <dsp:cNvSpPr/>
      </dsp:nvSpPr>
      <dsp:spPr>
        <a:xfrm rot="2160000">
          <a:off x="4255935" y="1060578"/>
          <a:ext cx="367744" cy="465216"/>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4266470" y="1121198"/>
        <a:ext cx="257421" cy="279130"/>
      </dsp:txXfrm>
    </dsp:sp>
    <dsp:sp modelId="{5E80A00A-6AD0-8E40-A2A5-100526923DF8}">
      <dsp:nvSpPr>
        <dsp:cNvPr id="0" name=""/>
        <dsp:cNvSpPr/>
      </dsp:nvSpPr>
      <dsp:spPr>
        <a:xfrm>
          <a:off x="4597272" y="1219121"/>
          <a:ext cx="1378418" cy="137841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ESTABLECIMIENTO DE UN PLAN DE ACCIÓN CON LAS PERSONAS QUE ESTÁN EN VÍAS DE MEJORAR, SI NO SE CUMPLE---DESVINCULACIÓN FORZADA</a:t>
          </a:r>
        </a:p>
      </dsp:txBody>
      <dsp:txXfrm>
        <a:off x="4799137" y="1420986"/>
        <a:ext cx="974688" cy="974688"/>
      </dsp:txXfrm>
    </dsp:sp>
    <dsp:sp modelId="{A5743076-AF4E-BE4B-B883-3CE482411307}">
      <dsp:nvSpPr>
        <dsp:cNvPr id="0" name=""/>
        <dsp:cNvSpPr/>
      </dsp:nvSpPr>
      <dsp:spPr>
        <a:xfrm rot="6480000">
          <a:off x="4785640" y="2651249"/>
          <a:ext cx="367744" cy="465216"/>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rot="10800000">
        <a:off x="4857847" y="2691830"/>
        <a:ext cx="257421" cy="279130"/>
      </dsp:txXfrm>
    </dsp:sp>
    <dsp:sp modelId="{F4C47542-9E9D-F740-91D1-F9EFC743E487}">
      <dsp:nvSpPr>
        <dsp:cNvPr id="0" name=""/>
        <dsp:cNvSpPr/>
      </dsp:nvSpPr>
      <dsp:spPr>
        <a:xfrm>
          <a:off x="3956903" y="3189973"/>
          <a:ext cx="1378418" cy="137841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ESTABLECIMIENTO DE EDAD LÍMITE PARA RETIRO</a:t>
          </a:r>
        </a:p>
      </dsp:txBody>
      <dsp:txXfrm>
        <a:off x="4158768" y="3391838"/>
        <a:ext cx="974688" cy="974688"/>
      </dsp:txXfrm>
    </dsp:sp>
    <dsp:sp modelId="{3597ABD2-FABC-2949-97CE-B4DB3CCF100E}">
      <dsp:nvSpPr>
        <dsp:cNvPr id="0" name=""/>
        <dsp:cNvSpPr/>
      </dsp:nvSpPr>
      <dsp:spPr>
        <a:xfrm rot="10800000">
          <a:off x="3436510" y="3646574"/>
          <a:ext cx="367744" cy="465216"/>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rot="10800000">
        <a:off x="3546833" y="3739617"/>
        <a:ext cx="257421" cy="279130"/>
      </dsp:txXfrm>
    </dsp:sp>
    <dsp:sp modelId="{163F21B0-237E-684A-BF99-3A5B26154D14}">
      <dsp:nvSpPr>
        <dsp:cNvPr id="0" name=""/>
        <dsp:cNvSpPr/>
      </dsp:nvSpPr>
      <dsp:spPr>
        <a:xfrm>
          <a:off x="1884628" y="3189973"/>
          <a:ext cx="1378418" cy="137841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O Nº DE AÑOS MÁXIMO DE EJERCICIO  EN EL CARGO DE C. SUPREMA</a:t>
          </a:r>
        </a:p>
      </dsp:txBody>
      <dsp:txXfrm>
        <a:off x="2086493" y="3391838"/>
        <a:ext cx="974688" cy="974688"/>
      </dsp:txXfrm>
    </dsp:sp>
    <dsp:sp modelId="{80417859-14A9-3544-B1F7-3481692E1E43}">
      <dsp:nvSpPr>
        <dsp:cNvPr id="0" name=""/>
        <dsp:cNvSpPr/>
      </dsp:nvSpPr>
      <dsp:spPr>
        <a:xfrm rot="15120000">
          <a:off x="2072996" y="2671046"/>
          <a:ext cx="367744" cy="465216"/>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rot="10800000">
        <a:off x="2145203" y="2816551"/>
        <a:ext cx="257421" cy="279130"/>
      </dsp:txXfrm>
    </dsp:sp>
    <dsp:sp modelId="{2AA4E651-0E11-1545-A7F5-0526E38CE388}">
      <dsp:nvSpPr>
        <dsp:cNvPr id="0" name=""/>
        <dsp:cNvSpPr/>
      </dsp:nvSpPr>
      <dsp:spPr>
        <a:xfrm>
          <a:off x="1244259" y="1219121"/>
          <a:ext cx="1378418" cy="137841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dirty="0"/>
            <a:t>ACOMPAÑADO DE UNA POLITICA  QUE PROPENDA AL </a:t>
          </a:r>
          <a:r>
            <a:rPr lang="es-ES" sz="1050" kern="1200" dirty="0"/>
            <a:t>AHORRO</a:t>
          </a:r>
          <a:r>
            <a:rPr lang="es-ES" sz="1000" kern="1200" dirty="0"/>
            <a:t> PREVISIONAL OPCIONAL</a:t>
          </a:r>
        </a:p>
      </dsp:txBody>
      <dsp:txXfrm>
        <a:off x="1446124" y="1420986"/>
        <a:ext cx="974688" cy="974688"/>
      </dsp:txXfrm>
    </dsp:sp>
    <dsp:sp modelId="{A349AEFB-2AB8-B84E-B322-88F6D38FA7B2}">
      <dsp:nvSpPr>
        <dsp:cNvPr id="0" name=""/>
        <dsp:cNvSpPr/>
      </dsp:nvSpPr>
      <dsp:spPr>
        <a:xfrm rot="19440000">
          <a:off x="2739104" y="1285503"/>
          <a:ext cx="48395" cy="39836"/>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2740245" y="1296982"/>
        <a:ext cx="36444" cy="2390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556260"/>
          </a:xfrm>
          <a:prstGeom prst="rect">
            <a:avLst/>
          </a:prstGeom>
        </p:spPr>
        <p:txBody>
          <a:bodyPr vert="horz" lIns="103629" tIns="51814" rIns="103629" bIns="51814" rtlCol="0"/>
          <a:lstStyle>
            <a:lvl1pPr algn="l">
              <a:defRPr sz="1400"/>
            </a:lvl1pPr>
          </a:lstStyle>
          <a:p>
            <a:endParaRPr lang="es-ES"/>
          </a:p>
        </p:txBody>
      </p:sp>
      <p:sp>
        <p:nvSpPr>
          <p:cNvPr id="3" name="Marcador de fecha 2"/>
          <p:cNvSpPr>
            <a:spLocks noGrp="1"/>
          </p:cNvSpPr>
          <p:nvPr>
            <p:ph type="dt" sz="quarter" idx="1"/>
          </p:nvPr>
        </p:nvSpPr>
        <p:spPr>
          <a:xfrm>
            <a:off x="3970938" y="0"/>
            <a:ext cx="3037840" cy="556260"/>
          </a:xfrm>
          <a:prstGeom prst="rect">
            <a:avLst/>
          </a:prstGeom>
        </p:spPr>
        <p:txBody>
          <a:bodyPr vert="horz" lIns="103629" tIns="51814" rIns="103629" bIns="51814" rtlCol="0"/>
          <a:lstStyle>
            <a:lvl1pPr algn="r">
              <a:defRPr sz="1400"/>
            </a:lvl1pPr>
          </a:lstStyle>
          <a:p>
            <a:fld id="{0E110DCE-AC54-174C-9F45-74145967C665}" type="datetimeFigureOut">
              <a:rPr lang="es-ES" smtClean="0"/>
              <a:pPr/>
              <a:t>28/03/2024</a:t>
            </a:fld>
            <a:endParaRPr lang="es-ES"/>
          </a:p>
        </p:txBody>
      </p:sp>
      <p:sp>
        <p:nvSpPr>
          <p:cNvPr id="4" name="Marcador de pie de página 3"/>
          <p:cNvSpPr>
            <a:spLocks noGrp="1"/>
          </p:cNvSpPr>
          <p:nvPr>
            <p:ph type="ftr" sz="quarter" idx="2"/>
          </p:nvPr>
        </p:nvSpPr>
        <p:spPr>
          <a:xfrm>
            <a:off x="0" y="10567009"/>
            <a:ext cx="3037840" cy="556260"/>
          </a:xfrm>
          <a:prstGeom prst="rect">
            <a:avLst/>
          </a:prstGeom>
        </p:spPr>
        <p:txBody>
          <a:bodyPr vert="horz" lIns="103629" tIns="51814" rIns="103629" bIns="51814" rtlCol="0" anchor="b"/>
          <a:lstStyle>
            <a:lvl1pPr algn="l">
              <a:defRPr sz="1400"/>
            </a:lvl1pPr>
          </a:lstStyle>
          <a:p>
            <a:endParaRPr lang="es-ES"/>
          </a:p>
        </p:txBody>
      </p:sp>
      <p:sp>
        <p:nvSpPr>
          <p:cNvPr id="5" name="Marcador de número de diapositiva 4"/>
          <p:cNvSpPr>
            <a:spLocks noGrp="1"/>
          </p:cNvSpPr>
          <p:nvPr>
            <p:ph type="sldNum" sz="quarter" idx="3"/>
          </p:nvPr>
        </p:nvSpPr>
        <p:spPr>
          <a:xfrm>
            <a:off x="3970938" y="10567009"/>
            <a:ext cx="3037840" cy="556260"/>
          </a:xfrm>
          <a:prstGeom prst="rect">
            <a:avLst/>
          </a:prstGeom>
        </p:spPr>
        <p:txBody>
          <a:bodyPr vert="horz" lIns="103629" tIns="51814" rIns="103629" bIns="51814" rtlCol="0" anchor="b"/>
          <a:lstStyle>
            <a:lvl1pPr algn="r">
              <a:defRPr sz="1400"/>
            </a:lvl1pPr>
          </a:lstStyle>
          <a:p>
            <a:fld id="{4F84A454-7990-734C-9FE2-A4342118875C}" type="slidenum">
              <a:rPr lang="es-ES" smtClean="0"/>
              <a:pPr/>
              <a:t>‹Nº›</a:t>
            </a:fld>
            <a:endParaRPr lang="es-ES"/>
          </a:p>
        </p:txBody>
      </p:sp>
    </p:spTree>
    <p:extLst>
      <p:ext uri="{BB962C8B-B14F-4D97-AF65-F5344CB8AC3E}">
        <p14:creationId xmlns:p14="http://schemas.microsoft.com/office/powerpoint/2010/main" val="1628876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_tradnl"/>
              <a:t>Clic para editar título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a:t>Clic para editar título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a:t>Haga clic para modificar el estilo de texto del patrón</a:t>
            </a:r>
          </a:p>
        </p:txBody>
      </p:sp>
      <p:sp>
        <p:nvSpPr>
          <p:cNvPr id="4" name="Date Placeholder 3"/>
          <p:cNvSpPr>
            <a:spLocks noGrp="1"/>
          </p:cNvSpPr>
          <p:nvPr>
            <p:ph type="dt" sz="half" idx="10"/>
          </p:nvPr>
        </p:nvSpPr>
        <p:spPr/>
        <p:txBody>
          <a:bodyPr/>
          <a:lstStyle/>
          <a:p>
            <a:fld id="{D85AC8A2-C63C-49A4-89E9-2E4420D2EC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D85AC8A2-C63C-49A4-89E9-2E4420D2ECA8}" type="datetimeFigureOut">
              <a:rPr lang="en-US" smtClean="0"/>
              <a:pPr/>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‹Nº›</a:t>
            </a:fld>
            <a:endParaRPr lang="en-US"/>
          </a:p>
        </p:txBody>
      </p:sp>
      <p:sp>
        <p:nvSpPr>
          <p:cNvPr id="8" name="Title 7"/>
          <p:cNvSpPr>
            <a:spLocks noGrp="1"/>
          </p:cNvSpPr>
          <p:nvPr>
            <p:ph type="title"/>
          </p:nvPr>
        </p:nvSpPr>
        <p:spPr/>
        <p:txBody>
          <a:bodyPr/>
          <a:lstStyle/>
          <a:p>
            <a:r>
              <a:rPr lang="es-ES_tradnl"/>
              <a:t>Clic para editar título</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 para editar título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D85AC8A2-C63C-49A4-89E9-2E4420D2ECA8}" type="datetimeFigureOut">
              <a:rPr lang="en-US" smtClean="0"/>
              <a:pPr/>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Date Placeholder 2"/>
          <p:cNvSpPr>
            <a:spLocks noGrp="1"/>
          </p:cNvSpPr>
          <p:nvPr>
            <p:ph type="dt" sz="half" idx="10"/>
          </p:nvPr>
        </p:nvSpPr>
        <p:spPr/>
        <p:txBody>
          <a:bodyPr/>
          <a:lstStyle/>
          <a:p>
            <a:fld id="{D85AC8A2-C63C-49A4-89E9-2E4420D2ECA8}" type="datetimeFigureOut">
              <a:rPr lang="en-US" smtClean="0"/>
              <a:pPr/>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C8A2-C63C-49A4-89E9-2E4420D2ECA8}" type="datetimeFigureOut">
              <a:rPr lang="en-US" smtClean="0"/>
              <a:pPr/>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a:t>Clic para editar título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_tradnl"/>
              <a:t>Haga clic para modificar el estilo de texto del patrón</a:t>
            </a:r>
          </a:p>
        </p:txBody>
      </p:sp>
      <p:sp>
        <p:nvSpPr>
          <p:cNvPr id="5" name="Date Placeholder 4"/>
          <p:cNvSpPr>
            <a:spLocks noGrp="1"/>
          </p:cNvSpPr>
          <p:nvPr>
            <p:ph type="dt" sz="half" idx="10"/>
          </p:nvPr>
        </p:nvSpPr>
        <p:spPr/>
        <p:txBody>
          <a:bodyPr/>
          <a:lstStyle/>
          <a:p>
            <a:fld id="{D85AC8A2-C63C-49A4-89E9-2E4420D2ECA8}" type="datetimeFigureOut">
              <a:rPr lang="en-US" smtClean="0"/>
              <a:pPr/>
              <a:t>3/28/2024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_tradnl"/>
              <a:t>Arrastre la imagen al marcador de posición o haga clic en el icono para agregar</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_tradnl"/>
              <a:t>Clic para editar título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D85AC8A2-C63C-49A4-89E9-2E4420D2ECA8}" type="datetimeFigureOut">
              <a:rPr lang="en-US" smtClean="0"/>
              <a:pPr/>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97911"/>
            <a:ext cx="3574257" cy="96009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897911"/>
            <a:ext cx="9146380" cy="96009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_tradnl"/>
              <a:t>Clic para editar título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rot="19859610">
            <a:off x="139448" y="6235310"/>
            <a:ext cx="1063543" cy="192654"/>
          </a:xfrm>
          <a:prstGeom prst="rect">
            <a:avLst/>
          </a:prstGeom>
        </p:spPr>
        <p:txBody>
          <a:bodyPr vert="horz" lIns="91440" tIns="45720" rIns="91440" bIns="45720" rtlCol="0" anchor="ctr"/>
          <a:lstStyle>
            <a:lvl1pPr algn="l">
              <a:defRPr sz="1200">
                <a:solidFill>
                  <a:srgbClr val="FFFFFF"/>
                </a:solidFill>
              </a:defRPr>
            </a:lvl1pPr>
          </a:lstStyle>
          <a:p>
            <a:fld id="{D85AC8A2-C63C-49A4-89E9-2E4420D2ECA8}" type="datetimeFigureOut">
              <a:rPr lang="en-US" smtClean="0"/>
              <a:pPr/>
              <a:t>3/28/2024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4C7E049-B585-4EE6-96C0-EEB30EAA14FD}"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5162" y="765810"/>
            <a:ext cx="7583488" cy="3822813"/>
          </a:xfrm>
        </p:spPr>
        <p:txBody>
          <a:bodyPr/>
          <a:lstStyle/>
          <a:p>
            <a:r>
              <a:rPr lang="es-ES" sz="3600" dirty="0"/>
              <a:t> Lineamientos de la propuesta de carrera judicial y funcionaria</a:t>
            </a:r>
            <a:br>
              <a:rPr lang="es-ES" sz="3600" dirty="0"/>
            </a:br>
            <a:endParaRPr lang="es-ES" sz="3600" dirty="0"/>
          </a:p>
        </p:txBody>
      </p:sp>
      <p:sp>
        <p:nvSpPr>
          <p:cNvPr id="3" name="Subtítulo 2"/>
          <p:cNvSpPr>
            <a:spLocks noGrp="1"/>
          </p:cNvSpPr>
          <p:nvPr>
            <p:ph type="subTitle" idx="1"/>
          </p:nvPr>
        </p:nvSpPr>
        <p:spPr>
          <a:xfrm>
            <a:off x="665163" y="4998496"/>
            <a:ext cx="7583487" cy="1752600"/>
          </a:xfrm>
        </p:spPr>
        <p:txBody>
          <a:bodyPr/>
          <a:lstStyle/>
          <a:p>
            <a:endParaRPr lang="es-ES" dirty="0"/>
          </a:p>
          <a:p>
            <a:r>
              <a:rPr lang="es-ES" dirty="0"/>
              <a:t>SDT Universidad de Santiago de Chile</a:t>
            </a:r>
          </a:p>
        </p:txBody>
      </p:sp>
    </p:spTree>
    <p:extLst>
      <p:ext uri="{BB962C8B-B14F-4D97-AF65-F5344CB8AC3E}">
        <p14:creationId xmlns:p14="http://schemas.microsoft.com/office/powerpoint/2010/main" val="6960933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4294967295"/>
            <p:extLst>
              <p:ext uri="{D42A27DB-BD31-4B8C-83A1-F6EECF244321}">
                <p14:modId xmlns:p14="http://schemas.microsoft.com/office/powerpoint/2010/main" val="1951135937"/>
              </p:ext>
            </p:extLst>
          </p:nvPr>
        </p:nvGraphicFramePr>
        <p:xfrm>
          <a:off x="628015" y="108235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20748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541924148"/>
              </p:ext>
            </p:extLst>
          </p:nvPr>
        </p:nvGraphicFramePr>
        <p:xfrm>
          <a:off x="726738" y="185283"/>
          <a:ext cx="3001187" cy="1193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1787606895"/>
              </p:ext>
            </p:extLst>
          </p:nvPr>
        </p:nvGraphicFramePr>
        <p:xfrm>
          <a:off x="320040" y="1397000"/>
          <a:ext cx="8001000" cy="45351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85215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096123934"/>
              </p:ext>
            </p:extLst>
          </p:nvPr>
        </p:nvGraphicFramePr>
        <p:xfrm>
          <a:off x="726738" y="185283"/>
          <a:ext cx="3001187" cy="1193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1192409040"/>
              </p:ext>
            </p:extLst>
          </p:nvPr>
        </p:nvGraphicFramePr>
        <p:xfrm>
          <a:off x="320040" y="1397000"/>
          <a:ext cx="8401050" cy="47980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081830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994330659"/>
              </p:ext>
            </p:extLst>
          </p:nvPr>
        </p:nvGraphicFramePr>
        <p:xfrm>
          <a:off x="726738" y="185283"/>
          <a:ext cx="3662382" cy="1193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4225467323"/>
              </p:ext>
            </p:extLst>
          </p:nvPr>
        </p:nvGraphicFramePr>
        <p:xfrm>
          <a:off x="1524000" y="1397000"/>
          <a:ext cx="7219950" cy="45694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5174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4000" dirty="0"/>
              <a:t>Propuestas escalafón jurisdiccional</a:t>
            </a:r>
          </a:p>
        </p:txBody>
      </p:sp>
      <p:sp>
        <p:nvSpPr>
          <p:cNvPr id="4" name="3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3521229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54048528"/>
              </p:ext>
            </p:extLst>
          </p:nvPr>
        </p:nvGraphicFramePr>
        <p:xfrm>
          <a:off x="0" y="-48133"/>
          <a:ext cx="9144000" cy="6760063"/>
        </p:xfrm>
        <a:graphic>
          <a:graphicData uri="http://schemas.openxmlformats.org/drawingml/2006/table">
            <a:tbl>
              <a:tblPr>
                <a:tableStyleId>{5C22544A-7EE6-4342-B048-85BDC9FD1C3A}</a:tableStyleId>
              </a:tblPr>
              <a:tblGrid>
                <a:gridCol w="2978727">
                  <a:extLst>
                    <a:ext uri="{9D8B030D-6E8A-4147-A177-3AD203B41FA5}">
                      <a16:colId xmlns:a16="http://schemas.microsoft.com/office/drawing/2014/main" val="20000"/>
                    </a:ext>
                  </a:extLst>
                </a:gridCol>
                <a:gridCol w="6165273">
                  <a:extLst>
                    <a:ext uri="{9D8B030D-6E8A-4147-A177-3AD203B41FA5}">
                      <a16:colId xmlns:a16="http://schemas.microsoft.com/office/drawing/2014/main" val="20001"/>
                    </a:ext>
                  </a:extLst>
                </a:gridCol>
              </a:tblGrid>
              <a:tr h="205160">
                <a:tc gridSpan="2">
                  <a:txBody>
                    <a:bodyPr/>
                    <a:lstStyle/>
                    <a:p>
                      <a:pPr algn="ctr" fontAlgn="ctr"/>
                      <a:r>
                        <a:rPr lang="es-ES" sz="1200" b="1" u="none" strike="noStrike" dirty="0">
                          <a:solidFill>
                            <a:srgbClr val="FFFFFF"/>
                          </a:solidFill>
                          <a:effectLst/>
                        </a:rPr>
                        <a:t>Escalafón Jurisdiccional</a:t>
                      </a:r>
                      <a:endParaRPr lang="es-ES" sz="1200" b="1" i="0" u="none" strike="noStrike" dirty="0">
                        <a:solidFill>
                          <a:srgbClr val="FFFFFF"/>
                        </a:solidFill>
                        <a:effectLst/>
                        <a:latin typeface="Calibri"/>
                      </a:endParaRPr>
                    </a:p>
                  </a:txBody>
                  <a:tcPr marL="5043" marR="5043" marT="5043" marB="0" anchor="ctr">
                    <a:solidFill>
                      <a:srgbClr val="3366FF"/>
                    </a:solidFill>
                  </a:tcPr>
                </a:tc>
                <a:tc hMerge="1">
                  <a:txBody>
                    <a:bodyPr/>
                    <a:lstStyle/>
                    <a:p>
                      <a:endParaRPr lang="es-ES"/>
                    </a:p>
                  </a:txBody>
                  <a:tcPr/>
                </a:tc>
                <a:extLst>
                  <a:ext uri="{0D108BD9-81ED-4DB2-BD59-A6C34878D82A}">
                    <a16:rowId xmlns:a16="http://schemas.microsoft.com/office/drawing/2014/main" val="10000"/>
                  </a:ext>
                </a:extLst>
              </a:tr>
              <a:tr h="525364">
                <a:tc>
                  <a:txBody>
                    <a:bodyPr/>
                    <a:lstStyle/>
                    <a:p>
                      <a:pPr algn="l" fontAlgn="ctr"/>
                      <a:r>
                        <a:rPr lang="es-ES" sz="1100" u="none" strike="noStrike" dirty="0">
                          <a:solidFill>
                            <a:srgbClr val="333333"/>
                          </a:solidFill>
                          <a:effectLst/>
                        </a:rPr>
                        <a:t>8. Contiene 3 categorías: a) Ministros de CS; b) Ministros de CA; y, c) Jueces.</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a:solidFill>
                            <a:srgbClr val="333333"/>
                          </a:solidFill>
                          <a:effectLst/>
                        </a:rPr>
                        <a:t>La percepción de los jueces, en relación a la estructura del escalafón primario, coinciden en reconocer la necesaria distinción de los tres ámbitos jerárquicos en el ejercicio de la judicatura: la de primera instancia, la de apelación y la Suprema.</a:t>
                      </a:r>
                      <a:endParaRPr lang="es-ES" sz="1100" b="0" i="0" u="none" strike="noStrike">
                        <a:solidFill>
                          <a:srgbClr val="333333"/>
                        </a:solidFill>
                        <a:effectLst/>
                        <a:latin typeface="Calibri"/>
                      </a:endParaRPr>
                    </a:p>
                  </a:txBody>
                  <a:tcPr marL="5043" marR="5043" marT="5043" marB="0" anchor="ctr"/>
                </a:tc>
                <a:extLst>
                  <a:ext uri="{0D108BD9-81ED-4DB2-BD59-A6C34878D82A}">
                    <a16:rowId xmlns:a16="http://schemas.microsoft.com/office/drawing/2014/main" val="10001"/>
                  </a:ext>
                </a:extLst>
              </a:tr>
              <a:tr h="863692">
                <a:tc>
                  <a:txBody>
                    <a:bodyPr/>
                    <a:lstStyle/>
                    <a:p>
                      <a:pPr algn="l" fontAlgn="ctr"/>
                      <a:r>
                        <a:rPr lang="es-ES" sz="1100" u="none" strike="noStrike" dirty="0">
                          <a:solidFill>
                            <a:srgbClr val="333333"/>
                          </a:solidFill>
                          <a:effectLst/>
                        </a:rPr>
                        <a:t>9. Categorías b) y c) se dividen en 3 niveles de ascenso.</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dirty="0">
                          <a:solidFill>
                            <a:srgbClr val="333333"/>
                          </a:solidFill>
                          <a:effectLst/>
                        </a:rPr>
                        <a:t>El estancamiento de la carrera judicial, constatada en el diagnóstico, se expresa de manera conjunta con la idea de que debiera haber desarrollo profesional, tanto en grado como en remuneraciones, </a:t>
                      </a:r>
                      <a:r>
                        <a:rPr lang="es-ES" sz="1100" u="none" strike="noStrike" dirty="0" err="1">
                          <a:solidFill>
                            <a:srgbClr val="333333"/>
                          </a:solidFill>
                          <a:effectLst/>
                        </a:rPr>
                        <a:t>desindexado</a:t>
                      </a:r>
                      <a:r>
                        <a:rPr lang="es-ES" sz="1100" u="none" strike="noStrike" dirty="0">
                          <a:solidFill>
                            <a:srgbClr val="333333"/>
                          </a:solidFill>
                          <a:effectLst/>
                        </a:rPr>
                        <a:t> del movimiento territorial asociado actualmente a los cargos, generándose niveles de ascenso (y, por tanto de desarrollo profesional) al interior de cada categoría (aun manteniéndose en el mismo cargo).</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2"/>
                  </a:ext>
                </a:extLst>
              </a:tr>
              <a:tr h="520109">
                <a:tc rowSpan="3">
                  <a:txBody>
                    <a:bodyPr/>
                    <a:lstStyle/>
                    <a:p>
                      <a:pPr algn="l" fontAlgn="ctr"/>
                      <a:r>
                        <a:rPr lang="es-ES" sz="1100" u="none" strike="noStrike" dirty="0">
                          <a:solidFill>
                            <a:srgbClr val="333333"/>
                          </a:solidFill>
                          <a:effectLst/>
                        </a:rPr>
                        <a:t>10. Criterios de movilidad: a) Desempeño; b) capacitación y perfeccionamiento; y c) antigüedad ligado a los criterios anteriores).</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a:solidFill>
                            <a:srgbClr val="333333"/>
                          </a:solidFill>
                          <a:effectLst/>
                        </a:rPr>
                        <a:t>i) El diagnóstico cualitativo muestra un alto grado de acuerdo en otorgar una adecuada  importancia a la antigüedad en tanto experiencia adquirida en el ejercicio de la magistratura: "El juez se hace en la práctica".</a:t>
                      </a:r>
                      <a:endParaRPr lang="es-ES" sz="1100" b="0" i="0" u="none" strike="noStrike">
                        <a:solidFill>
                          <a:srgbClr val="333333"/>
                        </a:solidFill>
                        <a:effectLst/>
                        <a:latin typeface="Calibri"/>
                      </a:endParaRPr>
                    </a:p>
                  </a:txBody>
                  <a:tcPr marL="5043" marR="5043" marT="5043" marB="0" anchor="ctr"/>
                </a:tc>
                <a:extLst>
                  <a:ext uri="{0D108BD9-81ED-4DB2-BD59-A6C34878D82A}">
                    <a16:rowId xmlns:a16="http://schemas.microsoft.com/office/drawing/2014/main" val="10003"/>
                  </a:ext>
                </a:extLst>
              </a:tr>
              <a:tr h="691900">
                <a:tc vMerge="1">
                  <a:txBody>
                    <a:bodyPr/>
                    <a:lstStyle/>
                    <a:p>
                      <a:endParaRPr lang="es-ES"/>
                    </a:p>
                  </a:txBody>
                  <a:tcPr/>
                </a:tc>
                <a:tc>
                  <a:txBody>
                    <a:bodyPr/>
                    <a:lstStyle/>
                    <a:p>
                      <a:pPr algn="l" fontAlgn="ctr"/>
                      <a:r>
                        <a:rPr lang="es-ES" sz="1100" u="none" strike="noStrike" dirty="0">
                          <a:solidFill>
                            <a:srgbClr val="333333"/>
                          </a:solidFill>
                          <a:effectLst/>
                        </a:rPr>
                        <a:t>ii) Existe una crítica extendida al actual modelo de calificaciones: falta de objetividad, diseño inadecuado, falta de rigor en su aplicación, etc. Se plantea un modelo distinto y/o alternativo que permita evaluar el desempeño (DESCRIBIR CARACTERISTICAS Y VENTAJAS DE ESTE MODELO DE EVALUCIÓN VS EL ACTUAL). </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4"/>
                  </a:ext>
                </a:extLst>
              </a:tr>
              <a:tr h="520109">
                <a:tc vMerge="1">
                  <a:txBody>
                    <a:bodyPr/>
                    <a:lstStyle/>
                    <a:p>
                      <a:endParaRPr lang="es-ES"/>
                    </a:p>
                  </a:txBody>
                  <a:tcPr/>
                </a:tc>
                <a:tc>
                  <a:txBody>
                    <a:bodyPr/>
                    <a:lstStyle/>
                    <a:p>
                      <a:pPr algn="l" fontAlgn="ctr"/>
                      <a:r>
                        <a:rPr lang="es-ES" sz="1100" u="none" strike="noStrike" dirty="0">
                          <a:solidFill>
                            <a:srgbClr val="333333"/>
                          </a:solidFill>
                          <a:effectLst/>
                        </a:rPr>
                        <a:t>iii) Se mantiene el criterio de afán de superación dada la importancia que los jueces asignan a mantener y renovar la vigencia profesional como medio de evitar el comportamiento burocrático y rutinario.</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5"/>
                  </a:ext>
                </a:extLst>
              </a:tr>
              <a:tr h="675275">
                <a:tc rowSpan="2">
                  <a:txBody>
                    <a:bodyPr/>
                    <a:lstStyle/>
                    <a:p>
                      <a:pPr algn="l" fontAlgn="ctr"/>
                      <a:r>
                        <a:rPr lang="es-ES" sz="1100" u="none" strike="noStrike" dirty="0">
                          <a:solidFill>
                            <a:srgbClr val="333333"/>
                          </a:solidFill>
                          <a:effectLst/>
                        </a:rPr>
                        <a:t>11. Criterio antigüedad: a) Juez: Mínimo 3 años  de ejercicio profesional  relevante previo al ingreso a la Academia</a:t>
                      </a:r>
                      <a:br>
                        <a:rPr lang="es-ES" sz="1100" u="none" strike="noStrike" dirty="0">
                          <a:solidFill>
                            <a:srgbClr val="333333"/>
                          </a:solidFill>
                          <a:effectLst/>
                        </a:rPr>
                      </a:br>
                      <a:r>
                        <a:rPr lang="es-ES" sz="1100" u="none" strike="noStrike" dirty="0">
                          <a:solidFill>
                            <a:srgbClr val="333333"/>
                          </a:solidFill>
                          <a:effectLst/>
                        </a:rPr>
                        <a:t>b) Para  Jueces de primera instancia: Permanencia mínima en cada nivel: 3 años</a:t>
                      </a:r>
                      <a:br>
                        <a:rPr lang="es-ES" sz="1100" u="none" strike="noStrike" dirty="0">
                          <a:solidFill>
                            <a:srgbClr val="333333"/>
                          </a:solidFill>
                          <a:effectLst/>
                        </a:rPr>
                      </a:br>
                      <a:r>
                        <a:rPr lang="es-ES" sz="1100" u="none" strike="noStrike" dirty="0">
                          <a:solidFill>
                            <a:srgbClr val="333333"/>
                          </a:solidFill>
                          <a:effectLst/>
                        </a:rPr>
                        <a:t>c) Para Ministros de Corte de Apelaciones: Permanencia mínima en cada nivel 4 años </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dirty="0">
                          <a:solidFill>
                            <a:srgbClr val="333333"/>
                          </a:solidFill>
                          <a:effectLst/>
                        </a:rPr>
                        <a:t>El diagnóstico mostró la importancia que se le asigna a poseer una experiencia previa al ingreso a la Academia Judicial en el ejercicio de la profesión.</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6"/>
                  </a:ext>
                </a:extLst>
              </a:tr>
              <a:tr h="531997">
                <a:tc vMerge="1">
                  <a:txBody>
                    <a:bodyPr/>
                    <a:lstStyle/>
                    <a:p>
                      <a:endParaRPr lang="es-ES"/>
                    </a:p>
                  </a:txBody>
                  <a:tcPr/>
                </a:tc>
                <a:tc>
                  <a:txBody>
                    <a:bodyPr/>
                    <a:lstStyle/>
                    <a:p>
                      <a:pPr algn="l" fontAlgn="ctr"/>
                      <a:r>
                        <a:rPr lang="es-ES" sz="1100" u="none" strike="noStrike" dirty="0">
                          <a:solidFill>
                            <a:srgbClr val="333333"/>
                          </a:solidFill>
                          <a:effectLst/>
                        </a:rPr>
                        <a:t>Los requisitos de permanencia mínima en cada nivel se condicen con la necesaria madurez profesional que se debe adquirir para ir ascendiendo en la carrera judicial.</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7"/>
                  </a:ext>
                </a:extLst>
              </a:tr>
              <a:tr h="1550854">
                <a:tc>
                  <a:txBody>
                    <a:bodyPr/>
                    <a:lstStyle/>
                    <a:p>
                      <a:pPr algn="l" fontAlgn="ctr"/>
                      <a:r>
                        <a:rPr lang="es-ES" sz="1100" u="none" strike="noStrike" dirty="0">
                          <a:solidFill>
                            <a:srgbClr val="333333"/>
                          </a:solidFill>
                          <a:effectLst/>
                        </a:rPr>
                        <a:t>12. ii) Evaluación del  Desempeño:</a:t>
                      </a:r>
                      <a:br>
                        <a:rPr lang="es-ES" sz="1100" u="none" strike="noStrike" dirty="0">
                          <a:solidFill>
                            <a:srgbClr val="333333"/>
                          </a:solidFill>
                          <a:effectLst/>
                        </a:rPr>
                      </a:br>
                      <a:r>
                        <a:rPr lang="es-ES" sz="1100" u="none" strike="noStrike" dirty="0">
                          <a:solidFill>
                            <a:srgbClr val="333333"/>
                          </a:solidFill>
                          <a:effectLst/>
                        </a:rPr>
                        <a:t>Desarrollar un sistema que permita poner en primer lugar el desempeño,</a:t>
                      </a:r>
                      <a:r>
                        <a:rPr lang="es-ES" sz="1100" u="none" strike="noStrike" baseline="0" dirty="0">
                          <a:solidFill>
                            <a:srgbClr val="333333"/>
                          </a:solidFill>
                          <a:effectLst/>
                        </a:rPr>
                        <a:t> que esté vinculado a </a:t>
                      </a:r>
                      <a:r>
                        <a:rPr lang="es-ES" sz="1100" u="none" strike="noStrike" dirty="0">
                          <a:solidFill>
                            <a:srgbClr val="333333"/>
                          </a:solidFill>
                          <a:effectLst/>
                        </a:rPr>
                        <a:t>los objetivos estratégicos de la institución, y metas individuales, proporcionar información  al funcionario, aportar a la detección de necesidades de capacitación y desarrollo</a:t>
                      </a:r>
                      <a:br>
                        <a:rPr lang="es-ES" sz="1100" u="none" strike="noStrike" dirty="0">
                          <a:solidFill>
                            <a:srgbClr val="333333"/>
                          </a:solidFill>
                          <a:effectLst/>
                        </a:rPr>
                      </a:br>
                      <a:r>
                        <a:rPr lang="es-ES" sz="1100" u="none" strike="noStrike" dirty="0">
                          <a:solidFill>
                            <a:srgbClr val="333333"/>
                          </a:solidFill>
                          <a:effectLst/>
                        </a:rPr>
                        <a:t>Separada de incentivos económicos </a:t>
                      </a:r>
                      <a:br>
                        <a:rPr lang="es-ES" sz="1100" u="none" strike="noStrike" dirty="0">
                          <a:solidFill>
                            <a:srgbClr val="333333"/>
                          </a:solidFill>
                          <a:effectLst/>
                        </a:rPr>
                      </a:br>
                      <a:r>
                        <a:rPr lang="es-ES" sz="1100" u="none" strike="noStrike" dirty="0">
                          <a:solidFill>
                            <a:srgbClr val="333333"/>
                          </a:solidFill>
                          <a:effectLst/>
                        </a:rPr>
                        <a:t>Distinta al proceso de calificaciones actual</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dirty="0">
                          <a:solidFill>
                            <a:srgbClr val="333333"/>
                          </a:solidFill>
                          <a:effectLst/>
                        </a:rPr>
                        <a:t>En el diagnóstico cualitativo se planteó la necesidad de generar un sistema de evaluación de desempeño que estuviese alineado con los objetivos institucionales y cuyas metas (individuales y de equipo) sean coherentes con el tipo de trabajo que se realiza en el tribunal particular y donde se analicen las necesidades materiales y humanas (capacitación entre otras) requeridas para alcanzarlas. Además, estas metas deben estar disociadas de incentivos económicos para evitar estímulos perversos que desnaturalicen la función de la judicatura.</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8"/>
                  </a:ext>
                </a:extLst>
              </a:tr>
              <a:tr h="650221">
                <a:tc>
                  <a:txBody>
                    <a:bodyPr/>
                    <a:lstStyle/>
                    <a:p>
                      <a:pPr algn="l" fontAlgn="ctr"/>
                      <a:r>
                        <a:rPr lang="es-ES" sz="1100" u="none" strike="noStrike" dirty="0">
                          <a:solidFill>
                            <a:srgbClr val="333333"/>
                          </a:solidFill>
                          <a:effectLst/>
                        </a:rPr>
                        <a:t>14. Vigencia Laboral y afán de superación (capacitación y perfeccionamiento).</a:t>
                      </a:r>
                      <a:endParaRPr lang="es-ES" sz="1100" b="0" i="0" u="none" strike="noStrike" dirty="0">
                        <a:solidFill>
                          <a:srgbClr val="333333"/>
                        </a:solidFill>
                        <a:effectLst/>
                        <a:latin typeface="Calibri"/>
                      </a:endParaRPr>
                    </a:p>
                  </a:txBody>
                  <a:tcPr marL="5043" marR="5043" marT="5043" marB="0" anchor="ctr">
                    <a:solidFill>
                      <a:srgbClr val="FCC6BB"/>
                    </a:solidFill>
                  </a:tcPr>
                </a:tc>
                <a:tc>
                  <a:txBody>
                    <a:bodyPr/>
                    <a:lstStyle/>
                    <a:p>
                      <a:pPr algn="l" fontAlgn="ctr"/>
                      <a:r>
                        <a:rPr lang="es-ES" sz="1100" u="none" strike="noStrike" dirty="0">
                          <a:solidFill>
                            <a:srgbClr val="333333"/>
                          </a:solidFill>
                          <a:effectLst/>
                        </a:rPr>
                        <a:t>Los jueces reconocen la importancia que tiene mantener la vigencia profesional a través de la capacitación y perfeccionamiento continuo. Sin embargo, se debe considerar y asumir estrategias para enfrentar los diferentes contextos para el acceso a dichas instancias de capacitación y perfeccionamiento. </a:t>
                      </a:r>
                      <a:endParaRPr lang="es-ES" sz="1100" b="0" i="0" u="none" strike="noStrike" dirty="0">
                        <a:solidFill>
                          <a:srgbClr val="333333"/>
                        </a:solidFill>
                        <a:effectLst/>
                        <a:latin typeface="Calibri"/>
                      </a:endParaRPr>
                    </a:p>
                  </a:txBody>
                  <a:tcPr marL="5043" marR="5043" marT="5043"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4905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sz="4000" dirty="0"/>
              <a:t>Propuestas escalafón profesional</a:t>
            </a:r>
          </a:p>
        </p:txBody>
      </p:sp>
      <p:sp>
        <p:nvSpPr>
          <p:cNvPr id="5" name="4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37518976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345119256"/>
              </p:ext>
            </p:extLst>
          </p:nvPr>
        </p:nvGraphicFramePr>
        <p:xfrm>
          <a:off x="-28541" y="-2"/>
          <a:ext cx="9172543" cy="5806442"/>
        </p:xfrm>
        <a:graphic>
          <a:graphicData uri="http://schemas.openxmlformats.org/drawingml/2006/table">
            <a:tbl>
              <a:tblPr>
                <a:tableStyleId>{5C22544A-7EE6-4342-B048-85BDC9FD1C3A}</a:tableStyleId>
              </a:tblPr>
              <a:tblGrid>
                <a:gridCol w="4703412">
                  <a:extLst>
                    <a:ext uri="{9D8B030D-6E8A-4147-A177-3AD203B41FA5}">
                      <a16:colId xmlns:a16="http://schemas.microsoft.com/office/drawing/2014/main" val="20000"/>
                    </a:ext>
                  </a:extLst>
                </a:gridCol>
                <a:gridCol w="4469131">
                  <a:extLst>
                    <a:ext uri="{9D8B030D-6E8A-4147-A177-3AD203B41FA5}">
                      <a16:colId xmlns:a16="http://schemas.microsoft.com/office/drawing/2014/main" val="20001"/>
                    </a:ext>
                  </a:extLst>
                </a:gridCol>
              </a:tblGrid>
              <a:tr h="342274">
                <a:tc gridSpan="2">
                  <a:txBody>
                    <a:bodyPr/>
                    <a:lstStyle/>
                    <a:p>
                      <a:pPr algn="ctr" fontAlgn="ctr"/>
                      <a:r>
                        <a:rPr lang="es-ES" sz="1800" u="none" strike="noStrike" dirty="0">
                          <a:solidFill>
                            <a:schemeClr val="tx1"/>
                          </a:solidFill>
                          <a:effectLst/>
                        </a:rPr>
                        <a:t>Escalafón Profesional</a:t>
                      </a:r>
                      <a:endParaRPr lang="es-ES" sz="1800" b="1" i="0" u="none" strike="noStrike" dirty="0">
                        <a:solidFill>
                          <a:schemeClr val="tx1"/>
                        </a:solidFill>
                        <a:effectLst/>
                        <a:latin typeface="Calibri"/>
                      </a:endParaRPr>
                    </a:p>
                  </a:txBody>
                  <a:tcPr marL="7358" marR="7358" marT="7358" marB="0" anchor="ctr">
                    <a:solidFill>
                      <a:srgbClr val="3366FF"/>
                    </a:solidFill>
                  </a:tcPr>
                </a:tc>
                <a:tc hMerge="1">
                  <a:txBody>
                    <a:bodyPr/>
                    <a:lstStyle/>
                    <a:p>
                      <a:endParaRPr lang="es-ES"/>
                    </a:p>
                  </a:txBody>
                  <a:tcPr/>
                </a:tc>
                <a:extLst>
                  <a:ext uri="{0D108BD9-81ED-4DB2-BD59-A6C34878D82A}">
                    <a16:rowId xmlns:a16="http://schemas.microsoft.com/office/drawing/2014/main" val="10000"/>
                  </a:ext>
                </a:extLst>
              </a:tr>
              <a:tr h="842578">
                <a:tc>
                  <a:txBody>
                    <a:bodyPr/>
                    <a:lstStyle/>
                    <a:p>
                      <a:pPr algn="l" fontAlgn="ctr"/>
                      <a:r>
                        <a:rPr lang="es-ES" sz="1200" u="none" strike="noStrike" dirty="0">
                          <a:solidFill>
                            <a:schemeClr val="tx1"/>
                          </a:solidFill>
                          <a:effectLst/>
                        </a:rPr>
                        <a:t>15. Considera los cargos que por su naturaleza constituyen funciones de: i) apoyo a la labor jurisdiccional; y ii) de gestión administrativa, y que requieren formación de nivel profesional. </a:t>
                      </a:r>
                      <a:endParaRPr lang="es-ES" sz="1200" b="0" i="0" u="none" strike="noStrike" dirty="0">
                        <a:solidFill>
                          <a:schemeClr val="tx1"/>
                        </a:solidFill>
                        <a:effectLst/>
                        <a:latin typeface="Calibri"/>
                      </a:endParaRPr>
                    </a:p>
                  </a:txBody>
                  <a:tcPr marL="7358" marR="7358" marT="7358" marB="0" anchor="ctr">
                    <a:solidFill>
                      <a:srgbClr val="FCC6BB"/>
                    </a:solidFill>
                  </a:tcPr>
                </a:tc>
                <a:tc>
                  <a:txBody>
                    <a:bodyPr/>
                    <a:lstStyle/>
                    <a:p>
                      <a:pPr algn="l" fontAlgn="ctr"/>
                      <a:r>
                        <a:rPr lang="es-ES" sz="1200" u="none" strike="noStrike" dirty="0">
                          <a:solidFill>
                            <a:schemeClr val="tx1"/>
                          </a:solidFill>
                          <a:effectLst/>
                        </a:rPr>
                        <a:t> </a:t>
                      </a:r>
                      <a:endParaRPr lang="es-ES" sz="1200" b="0" i="0" u="none" strike="noStrike" dirty="0">
                        <a:solidFill>
                          <a:schemeClr val="tx1"/>
                        </a:solidFill>
                        <a:effectLst/>
                        <a:latin typeface="Calibri"/>
                      </a:endParaRPr>
                    </a:p>
                  </a:txBody>
                  <a:tcPr marL="7358" marR="7358" marT="7358" marB="0" anchor="ctr"/>
                </a:tc>
                <a:extLst>
                  <a:ext uri="{0D108BD9-81ED-4DB2-BD59-A6C34878D82A}">
                    <a16:rowId xmlns:a16="http://schemas.microsoft.com/office/drawing/2014/main" val="10001"/>
                  </a:ext>
                </a:extLst>
              </a:tr>
              <a:tr h="842578">
                <a:tc>
                  <a:txBody>
                    <a:bodyPr/>
                    <a:lstStyle/>
                    <a:p>
                      <a:pPr algn="l" fontAlgn="ctr"/>
                      <a:r>
                        <a:rPr lang="es-ES" sz="1200" u="none" strike="noStrike" dirty="0">
                          <a:solidFill>
                            <a:schemeClr val="tx1"/>
                          </a:solidFill>
                          <a:effectLst/>
                        </a:rPr>
                        <a:t>16. Se propone una estructura por categorías y sub categorías. Al interior de éstas, un conjunto de niveles con el fin de otorgar posibilidades de mejora del desempeño y movilidad mayor.</a:t>
                      </a:r>
                      <a:endParaRPr lang="es-ES" sz="1200" b="0" i="0" u="none" strike="noStrike" dirty="0">
                        <a:solidFill>
                          <a:schemeClr val="tx1"/>
                        </a:solidFill>
                        <a:effectLst/>
                        <a:latin typeface="Calibri"/>
                      </a:endParaRPr>
                    </a:p>
                  </a:txBody>
                  <a:tcPr marL="7358" marR="7358" marT="7358" marB="0" anchor="ctr">
                    <a:solidFill>
                      <a:srgbClr val="FCC6BB"/>
                    </a:solidFill>
                  </a:tcPr>
                </a:tc>
                <a:tc rowSpan="4">
                  <a:txBody>
                    <a:bodyPr/>
                    <a:lstStyle/>
                    <a:p>
                      <a:pPr algn="l" fontAlgn="ctr"/>
                      <a:r>
                        <a:rPr lang="es-ES" sz="1200" u="none" strike="noStrike" dirty="0">
                          <a:solidFill>
                            <a:schemeClr val="tx1"/>
                          </a:solidFill>
                          <a:effectLst/>
                        </a:rPr>
                        <a:t>En el diagnóstico cualitativo, uno de los aspectos negativos referidos por los miembros del escalafón secundario es el escaso rango de desarrollo profesional (entendido este como aumento en los grados en la escala profesional) que poseen. Esto se intenta mitigar a través de una estructura desagregada en un mayor número de niveles que, a su vez, den cuenta de un progreso laboral y tengan un correlato salarial.</a:t>
                      </a:r>
                      <a:endParaRPr lang="es-ES" sz="1200" b="0" i="0" u="none" strike="noStrike" dirty="0">
                        <a:solidFill>
                          <a:schemeClr val="tx1"/>
                        </a:solidFill>
                        <a:effectLst/>
                        <a:latin typeface="Calibri"/>
                      </a:endParaRPr>
                    </a:p>
                  </a:txBody>
                  <a:tcPr marL="7358" marR="7358" marT="7358" marB="0" anchor="ctr"/>
                </a:tc>
                <a:extLst>
                  <a:ext uri="{0D108BD9-81ED-4DB2-BD59-A6C34878D82A}">
                    <a16:rowId xmlns:a16="http://schemas.microsoft.com/office/drawing/2014/main" val="10002"/>
                  </a:ext>
                </a:extLst>
              </a:tr>
              <a:tr h="1051124">
                <a:tc>
                  <a:txBody>
                    <a:bodyPr/>
                    <a:lstStyle/>
                    <a:p>
                      <a:pPr algn="l" fontAlgn="ctr"/>
                      <a:r>
                        <a:rPr lang="es-ES" sz="1200" u="none" strike="noStrike" dirty="0">
                          <a:solidFill>
                            <a:schemeClr val="tx1"/>
                          </a:solidFill>
                          <a:effectLst/>
                        </a:rPr>
                        <a:t>18. Primera categoría:</a:t>
                      </a:r>
                      <a:br>
                        <a:rPr lang="es-ES" sz="1200" u="none" strike="noStrike" dirty="0">
                          <a:solidFill>
                            <a:schemeClr val="tx1"/>
                          </a:solidFill>
                          <a:effectLst/>
                        </a:rPr>
                      </a:br>
                      <a:r>
                        <a:rPr lang="es-ES" sz="1200" u="none" strike="noStrike" dirty="0">
                          <a:solidFill>
                            <a:schemeClr val="tx1"/>
                          </a:solidFill>
                          <a:effectLst/>
                        </a:rPr>
                        <a:t>relatores; y secretario abogado del Presidente de la Corte Suprema, </a:t>
                      </a:r>
                      <a:endParaRPr lang="es-ES" sz="1200" b="0" i="0" u="none" strike="noStrike" dirty="0">
                        <a:solidFill>
                          <a:schemeClr val="tx1"/>
                        </a:solidFill>
                        <a:effectLst/>
                        <a:latin typeface="Calibri"/>
                      </a:endParaRPr>
                    </a:p>
                  </a:txBody>
                  <a:tcPr marL="7358" marR="7358" marT="7358" marB="0" anchor="ctr">
                    <a:solidFill>
                      <a:srgbClr val="FCC6BB"/>
                    </a:solidFill>
                  </a:tcPr>
                </a:tc>
                <a:tc vMerge="1">
                  <a:txBody>
                    <a:bodyPr/>
                    <a:lstStyle/>
                    <a:p>
                      <a:endParaRPr lang="es-ES"/>
                    </a:p>
                  </a:txBody>
                  <a:tcPr/>
                </a:tc>
                <a:extLst>
                  <a:ext uri="{0D108BD9-81ED-4DB2-BD59-A6C34878D82A}">
                    <a16:rowId xmlns:a16="http://schemas.microsoft.com/office/drawing/2014/main" val="10003"/>
                  </a:ext>
                </a:extLst>
              </a:tr>
              <a:tr h="1885310">
                <a:tc>
                  <a:txBody>
                    <a:bodyPr/>
                    <a:lstStyle/>
                    <a:p>
                      <a:pPr algn="l" fontAlgn="ctr"/>
                      <a:r>
                        <a:rPr lang="es-ES" sz="1200" u="none" strike="noStrike" dirty="0">
                          <a:solidFill>
                            <a:schemeClr val="tx1"/>
                          </a:solidFill>
                          <a:effectLst/>
                        </a:rPr>
                        <a:t>19. Segunda categoría:</a:t>
                      </a:r>
                    </a:p>
                    <a:p>
                      <a:pPr algn="l" fontAlgn="ctr"/>
                      <a:r>
                        <a:rPr lang="es-ES" sz="1200" u="none" strike="noStrike" dirty="0">
                          <a:solidFill>
                            <a:schemeClr val="tx1"/>
                          </a:solidFill>
                          <a:effectLst/>
                        </a:rPr>
                        <a:t>Administrador de Corte Suprema (Cargo nuevo)</a:t>
                      </a:r>
                      <a:br>
                        <a:rPr lang="es-ES" sz="1200" u="none" strike="noStrike" dirty="0">
                          <a:solidFill>
                            <a:schemeClr val="tx1"/>
                          </a:solidFill>
                          <a:effectLst/>
                        </a:rPr>
                      </a:br>
                      <a:r>
                        <a:rPr lang="es-ES" sz="1200" u="none" strike="noStrike" dirty="0">
                          <a:solidFill>
                            <a:schemeClr val="tx1"/>
                          </a:solidFill>
                          <a:effectLst/>
                        </a:rPr>
                        <a:t>Administradores de Corte de Apelaciones, (Cargo nuevo), Administradores de tribunales del crimen, de letras del trabajo, de familia y de letras con competencia común y dos jueces;. jefes de unidades de tribunales </a:t>
                      </a:r>
                      <a:endParaRPr lang="es-ES" sz="1200" b="0" i="0" u="none" strike="noStrike" dirty="0">
                        <a:solidFill>
                          <a:schemeClr val="tx1"/>
                        </a:solidFill>
                        <a:effectLst/>
                        <a:latin typeface="Calibri"/>
                      </a:endParaRPr>
                    </a:p>
                  </a:txBody>
                  <a:tcPr marL="7358" marR="7358" marT="7358" marB="0" anchor="ctr">
                    <a:solidFill>
                      <a:srgbClr val="FCC6BB"/>
                    </a:solidFill>
                  </a:tcPr>
                </a:tc>
                <a:tc vMerge="1">
                  <a:txBody>
                    <a:bodyPr/>
                    <a:lstStyle/>
                    <a:p>
                      <a:endParaRPr lang="es-ES"/>
                    </a:p>
                  </a:txBody>
                  <a:tcPr/>
                </a:tc>
                <a:extLst>
                  <a:ext uri="{0D108BD9-81ED-4DB2-BD59-A6C34878D82A}">
                    <a16:rowId xmlns:a16="http://schemas.microsoft.com/office/drawing/2014/main" val="10004"/>
                  </a:ext>
                </a:extLst>
              </a:tr>
              <a:tr h="842578">
                <a:tc>
                  <a:txBody>
                    <a:bodyPr/>
                    <a:lstStyle/>
                    <a:p>
                      <a:pPr algn="l" fontAlgn="ctr"/>
                      <a:r>
                        <a:rPr lang="es-ES" sz="1200" u="none" strike="noStrike" dirty="0">
                          <a:solidFill>
                            <a:schemeClr val="tx1"/>
                          </a:solidFill>
                          <a:effectLst/>
                        </a:rPr>
                        <a:t>20 Tercera categoría</a:t>
                      </a:r>
                      <a:br>
                        <a:rPr lang="es-ES" sz="1200" u="none" strike="noStrike" dirty="0">
                          <a:solidFill>
                            <a:schemeClr val="tx1"/>
                          </a:solidFill>
                          <a:effectLst/>
                        </a:rPr>
                      </a:br>
                      <a:r>
                        <a:rPr lang="es-ES" sz="1200" u="none" strike="noStrike" dirty="0">
                          <a:solidFill>
                            <a:schemeClr val="tx1"/>
                          </a:solidFill>
                          <a:effectLst/>
                        </a:rPr>
                        <a:t>Consejeros técnicos;  bibliotecarios; asesores, oficial</a:t>
                      </a:r>
                      <a:r>
                        <a:rPr lang="es-ES" sz="1200" u="none" strike="noStrike" baseline="0" dirty="0">
                          <a:solidFill>
                            <a:schemeClr val="tx1"/>
                          </a:solidFill>
                          <a:effectLst/>
                        </a:rPr>
                        <a:t> primero</a:t>
                      </a:r>
                      <a:r>
                        <a:rPr lang="es-ES" sz="1200" u="none" strike="noStrike" dirty="0">
                          <a:solidFill>
                            <a:schemeClr val="tx1"/>
                          </a:solidFill>
                          <a:effectLst/>
                        </a:rPr>
                        <a:t> y otros cargos que se puedan crear que requieren titulo profesional. </a:t>
                      </a:r>
                      <a:endParaRPr lang="es-ES" sz="1200" b="0" i="0" u="none" strike="noStrike" dirty="0">
                        <a:solidFill>
                          <a:schemeClr val="tx1"/>
                        </a:solidFill>
                        <a:effectLst/>
                        <a:latin typeface="Calibri"/>
                      </a:endParaRPr>
                    </a:p>
                  </a:txBody>
                  <a:tcPr marL="7358" marR="7358" marT="7358" marB="0" anchor="ctr">
                    <a:solidFill>
                      <a:srgbClr val="FCC6BB"/>
                    </a:solidFill>
                  </a:tcPr>
                </a:tc>
                <a:tc vMerge="1">
                  <a:txBody>
                    <a:bodyPr/>
                    <a:lstStyle/>
                    <a:p>
                      <a:endParaRPr lang="es-E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5588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sz="4000" dirty="0"/>
              <a:t>Propuestas escalafón administrativo</a:t>
            </a:r>
          </a:p>
        </p:txBody>
      </p:sp>
      <p:sp>
        <p:nvSpPr>
          <p:cNvPr id="3" name="Marcador de contenido 2"/>
          <p:cNvSpPr>
            <a:spLocks noGrp="1"/>
          </p:cNvSpPr>
          <p:nvPr>
            <p:ph idx="1"/>
          </p:nvPr>
        </p:nvSpPr>
        <p:spPr>
          <a:xfrm>
            <a:off x="822960" y="1621997"/>
            <a:ext cx="7840980" cy="4344463"/>
          </a:xfrm>
        </p:spPr>
        <p:txBody>
          <a:bodyPr>
            <a:normAutofit/>
          </a:bodyPr>
          <a:lstStyle/>
          <a:p>
            <a:r>
              <a:rPr lang="es-CL" sz="2000" dirty="0"/>
              <a:t>	Este escalafón que es el más numeroso, presenta algunas complejidades que impiden contar con una propuesta  de corto plazo, por los siguientes motivos:</a:t>
            </a:r>
          </a:p>
          <a:p>
            <a:endParaRPr lang="es-CL" sz="2000" dirty="0"/>
          </a:p>
          <a:p>
            <a:pPr marL="457200" indent="-457200">
              <a:buAutoNum type="arabicPeriod"/>
            </a:pPr>
            <a:r>
              <a:rPr lang="es-CL" sz="2000" dirty="0"/>
              <a:t>M</a:t>
            </a:r>
            <a:r>
              <a:rPr lang="es-ES" sz="2000" dirty="0" err="1"/>
              <a:t>apa</a:t>
            </a:r>
            <a:r>
              <a:rPr lang="es-ES" sz="2000" dirty="0"/>
              <a:t> funcional: su inexistencia dificulta trazar la movilidad en una familia de cargos y entre familias de cargo.</a:t>
            </a:r>
          </a:p>
          <a:p>
            <a:pPr marL="457200" indent="-457200">
              <a:buAutoNum type="arabicPeriod"/>
            </a:pPr>
            <a:r>
              <a:rPr lang="es-ES" sz="2000" dirty="0"/>
              <a:t>Trabajar con los perfiles que existen y enlazarlos al mapa funcional para trazar posibles  trayectorias de carrera. </a:t>
            </a:r>
          </a:p>
          <a:p>
            <a:pPr marL="457200" indent="-457200">
              <a:buAutoNum type="arabicPeriod"/>
            </a:pPr>
            <a:r>
              <a:rPr lang="es-ES" sz="2000" dirty="0"/>
              <a:t>Actualización del escalafón</a:t>
            </a:r>
          </a:p>
          <a:p>
            <a:pPr marL="457200" indent="-457200">
              <a:buAutoNum type="arabicPeriod"/>
            </a:pPr>
            <a:r>
              <a:rPr lang="es-ES" sz="2000" dirty="0"/>
              <a:t>La base de propuesta es trabajar en la perspectiva de carrera en red (movilidad horizontal y vertical)</a:t>
            </a:r>
          </a:p>
          <a:p>
            <a:pPr marL="457200" indent="-457200">
              <a:buAutoNum type="arabicPeriod"/>
            </a:pPr>
            <a:endParaRPr lang="es-ES" sz="2000" dirty="0"/>
          </a:p>
          <a:p>
            <a:endParaRPr lang="es-CL" sz="2000" dirty="0"/>
          </a:p>
        </p:txBody>
      </p:sp>
    </p:spTree>
    <p:extLst>
      <p:ext uri="{BB962C8B-B14F-4D97-AF65-F5344CB8AC3E}">
        <p14:creationId xmlns:p14="http://schemas.microsoft.com/office/powerpoint/2010/main" val="3373370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Agrupación por Familia de Cargos</a:t>
            </a:r>
          </a:p>
        </p:txBody>
      </p:sp>
      <p:pic>
        <p:nvPicPr>
          <p:cNvPr id="3" name="3 Marcador de contenid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1484784"/>
            <a:ext cx="5343671" cy="403191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459228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OBJETIVOS DE LA REUNIÓN</a:t>
            </a:r>
          </a:p>
        </p:txBody>
      </p:sp>
      <p:sp>
        <p:nvSpPr>
          <p:cNvPr id="3" name="Marcador de contenido 2"/>
          <p:cNvSpPr>
            <a:spLocks noGrp="1"/>
          </p:cNvSpPr>
          <p:nvPr>
            <p:ph idx="1"/>
          </p:nvPr>
        </p:nvSpPr>
        <p:spPr>
          <a:xfrm>
            <a:off x="669455" y="1812422"/>
            <a:ext cx="7520940" cy="1690723"/>
          </a:xfrm>
        </p:spPr>
        <p:txBody>
          <a:bodyPr>
            <a:normAutofit/>
          </a:bodyPr>
          <a:lstStyle/>
          <a:p>
            <a:r>
              <a:rPr lang="es-ES" sz="2800" dirty="0"/>
              <a:t>Presentar los lineamientos para los mecanismos de ingreso,  movilidad y desvinculación de personas en el Poder Judicial</a:t>
            </a:r>
          </a:p>
        </p:txBody>
      </p:sp>
    </p:spTree>
    <p:extLst>
      <p:ext uri="{BB962C8B-B14F-4D97-AF65-F5344CB8AC3E}">
        <p14:creationId xmlns:p14="http://schemas.microsoft.com/office/powerpoint/2010/main" val="2617013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sz="4000" dirty="0"/>
              <a:t>Propuestas escalafón auxiliares de la justicia</a:t>
            </a:r>
          </a:p>
        </p:txBody>
      </p:sp>
      <p:sp>
        <p:nvSpPr>
          <p:cNvPr id="3" name="Marcador de contenido 2"/>
          <p:cNvSpPr>
            <a:spLocks noGrp="1"/>
          </p:cNvSpPr>
          <p:nvPr>
            <p:ph idx="1"/>
          </p:nvPr>
        </p:nvSpPr>
        <p:spPr>
          <a:xfrm>
            <a:off x="822960" y="1942838"/>
            <a:ext cx="7520940" cy="2161267"/>
          </a:xfrm>
        </p:spPr>
        <p:txBody>
          <a:bodyPr>
            <a:normAutofit/>
          </a:bodyPr>
          <a:lstStyle/>
          <a:p>
            <a:r>
              <a:rPr lang="es-CL" sz="2000" dirty="0">
                <a:latin typeface="+mj-lt"/>
              </a:rPr>
              <a:t>Este escalafón está reservado para aquellos cargos que no son remunerados por el Poder Judicial, pero que perciben derechos. Estará constituido por  2 categorías</a:t>
            </a:r>
            <a:r>
              <a:rPr lang="es-CL" sz="2000" dirty="0">
                <a:effectLst/>
                <a:latin typeface="+mj-lt"/>
              </a:rPr>
              <a:t>:</a:t>
            </a:r>
            <a:endParaRPr lang="es-ES_tradnl" sz="2000" dirty="0">
              <a:effectLst/>
              <a:latin typeface="+mj-lt"/>
            </a:endParaRPr>
          </a:p>
          <a:p>
            <a:pPr lvl="1"/>
            <a:r>
              <a:rPr lang="es-CL" sz="1800" dirty="0">
                <a:latin typeface="+mj-lt"/>
              </a:rPr>
              <a:t>Primera categoría: notarios y conservadores.</a:t>
            </a:r>
            <a:endParaRPr lang="es-ES_tradnl" sz="1800" dirty="0">
              <a:latin typeface="+mj-lt"/>
            </a:endParaRPr>
          </a:p>
          <a:p>
            <a:pPr lvl="1"/>
            <a:r>
              <a:rPr lang="es-CL" sz="1800" dirty="0">
                <a:latin typeface="+mj-lt"/>
              </a:rPr>
              <a:t>Segunda categoría: receptores judiciales</a:t>
            </a:r>
            <a:r>
              <a:rPr lang="es-CL" sz="1800" dirty="0">
                <a:effectLst/>
                <a:latin typeface="+mj-lt"/>
              </a:rPr>
              <a:t>.</a:t>
            </a:r>
            <a:endParaRPr lang="es-ES_tradnl" sz="1800" dirty="0">
              <a:effectLst/>
              <a:latin typeface="+mj-lt"/>
            </a:endParaRPr>
          </a:p>
          <a:p>
            <a:endParaRPr lang="es-ES" sz="1100" dirty="0">
              <a:latin typeface="+mj-lt"/>
            </a:endParaRPr>
          </a:p>
        </p:txBody>
      </p:sp>
    </p:spTree>
    <p:extLst>
      <p:ext uri="{BB962C8B-B14F-4D97-AF65-F5344CB8AC3E}">
        <p14:creationId xmlns:p14="http://schemas.microsoft.com/office/powerpoint/2010/main" val="8676196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8700" y="2251710"/>
            <a:ext cx="7703820" cy="1897380"/>
          </a:xfrm>
        </p:spPr>
        <p:txBody>
          <a:bodyPr/>
          <a:lstStyle/>
          <a:p>
            <a:pPr algn="ctr"/>
            <a:r>
              <a:rPr lang="es-ES" dirty="0"/>
              <a:t>Adecuación de escalafones a necesidades actuales</a:t>
            </a:r>
          </a:p>
        </p:txBody>
      </p:sp>
    </p:spTree>
    <p:extLst>
      <p:ext uri="{BB962C8B-B14F-4D97-AF65-F5344CB8AC3E}">
        <p14:creationId xmlns:p14="http://schemas.microsoft.com/office/powerpoint/2010/main" val="1936550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es-ES" dirty="0"/>
              <a:t>Cargos a eliminar:</a:t>
            </a:r>
            <a:br>
              <a:rPr lang="es-ES" dirty="0"/>
            </a:br>
            <a:r>
              <a:rPr lang="es-ES" dirty="0"/>
              <a:t>escalafón primario</a:t>
            </a:r>
          </a:p>
        </p:txBody>
      </p:sp>
      <p:graphicFrame>
        <p:nvGraphicFramePr>
          <p:cNvPr id="8" name="Tabla 7"/>
          <p:cNvGraphicFramePr>
            <a:graphicFrameLocks noGrp="1"/>
          </p:cNvGraphicFramePr>
          <p:nvPr>
            <p:extLst>
              <p:ext uri="{D42A27DB-BD31-4B8C-83A1-F6EECF244321}">
                <p14:modId xmlns:p14="http://schemas.microsoft.com/office/powerpoint/2010/main" val="1999466883"/>
              </p:ext>
            </p:extLst>
          </p:nvPr>
        </p:nvGraphicFramePr>
        <p:xfrm>
          <a:off x="0" y="2533892"/>
          <a:ext cx="9052560" cy="4190758"/>
        </p:xfrm>
        <a:graphic>
          <a:graphicData uri="http://schemas.openxmlformats.org/drawingml/2006/table">
            <a:tbl>
              <a:tblPr firstRow="1" bandRow="1">
                <a:tableStyleId>{F5AB1C69-6EDB-4FF4-983F-18BD219EF322}</a:tableStyleId>
              </a:tblPr>
              <a:tblGrid>
                <a:gridCol w="3143250">
                  <a:extLst>
                    <a:ext uri="{9D8B030D-6E8A-4147-A177-3AD203B41FA5}">
                      <a16:colId xmlns:a16="http://schemas.microsoft.com/office/drawing/2014/main" val="20000"/>
                    </a:ext>
                  </a:extLst>
                </a:gridCol>
                <a:gridCol w="5909310">
                  <a:extLst>
                    <a:ext uri="{9D8B030D-6E8A-4147-A177-3AD203B41FA5}">
                      <a16:colId xmlns:a16="http://schemas.microsoft.com/office/drawing/2014/main" val="20001"/>
                    </a:ext>
                  </a:extLst>
                </a:gridCol>
              </a:tblGrid>
              <a:tr h="515485">
                <a:tc>
                  <a:txBody>
                    <a:bodyPr/>
                    <a:lstStyle/>
                    <a:p>
                      <a:pPr algn="ctr"/>
                      <a:r>
                        <a:rPr lang="es-ES" dirty="0"/>
                        <a:t>Cargos a eliminar</a:t>
                      </a:r>
                    </a:p>
                  </a:txBody>
                  <a:tcPr/>
                </a:tc>
                <a:tc>
                  <a:txBody>
                    <a:bodyPr/>
                    <a:lstStyle/>
                    <a:p>
                      <a:pPr algn="ctr"/>
                      <a:r>
                        <a:rPr lang="es-ES" dirty="0"/>
                        <a:t>Destino</a:t>
                      </a:r>
                    </a:p>
                  </a:txBody>
                  <a:tcPr/>
                </a:tc>
                <a:extLst>
                  <a:ext uri="{0D108BD9-81ED-4DB2-BD59-A6C34878D82A}">
                    <a16:rowId xmlns:a16="http://schemas.microsoft.com/office/drawing/2014/main" val="10000"/>
                  </a:ext>
                </a:extLst>
              </a:tr>
              <a:tr h="413913">
                <a:tc>
                  <a:txBody>
                    <a:bodyPr/>
                    <a:lstStyle/>
                    <a:p>
                      <a:r>
                        <a:rPr lang="es-ES" dirty="0">
                          <a:solidFill>
                            <a:schemeClr val="tx2">
                              <a:lumMod val="50000"/>
                            </a:schemeClr>
                          </a:solidFill>
                        </a:rPr>
                        <a:t>Fiscales judiciales</a:t>
                      </a:r>
                    </a:p>
                  </a:txBody>
                  <a:tcPr/>
                </a:tc>
                <a:tc>
                  <a:txBody>
                    <a:bodyPr/>
                    <a:lstStyle/>
                    <a:p>
                      <a:r>
                        <a:rPr lang="es-CL" sz="1400" kern="1200" dirty="0">
                          <a:solidFill>
                            <a:schemeClr val="dk1"/>
                          </a:solidFill>
                          <a:effectLst/>
                          <a:latin typeface="+mn-lt"/>
                          <a:ea typeface="+mn-ea"/>
                          <a:cs typeface="+mn-cs"/>
                        </a:rPr>
                        <a:t>Se plantea el traspaso a ministros</a:t>
                      </a:r>
                      <a:endParaRPr lang="es-ES" sz="1400" dirty="0"/>
                    </a:p>
                  </a:txBody>
                  <a:tcPr/>
                </a:tc>
                <a:extLst>
                  <a:ext uri="{0D108BD9-81ED-4DB2-BD59-A6C34878D82A}">
                    <a16:rowId xmlns:a16="http://schemas.microsoft.com/office/drawing/2014/main" val="10001"/>
                  </a:ext>
                </a:extLst>
              </a:tr>
              <a:tr h="731520">
                <a:tc>
                  <a:txBody>
                    <a:bodyPr/>
                    <a:lstStyle/>
                    <a:p>
                      <a:r>
                        <a:rPr lang="es-ES" dirty="0">
                          <a:solidFill>
                            <a:schemeClr val="tx2">
                              <a:lumMod val="50000"/>
                            </a:schemeClr>
                          </a:solidFill>
                        </a:rPr>
                        <a:t>Secretario</a:t>
                      </a:r>
                      <a:r>
                        <a:rPr lang="es-ES" baseline="0" dirty="0">
                          <a:solidFill>
                            <a:schemeClr val="tx2">
                              <a:lumMod val="50000"/>
                            </a:schemeClr>
                          </a:solidFill>
                        </a:rPr>
                        <a:t> abogado</a:t>
                      </a:r>
                      <a:endParaRPr lang="es-ES" dirty="0">
                        <a:solidFill>
                          <a:schemeClr val="tx2">
                            <a:lumMod val="50000"/>
                          </a:schemeClr>
                        </a:solidFill>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latin typeface="+mn-lt"/>
                          <a:ea typeface="+mn-ea"/>
                          <a:cs typeface="+mn-cs"/>
                        </a:rPr>
                        <a:t>Asignarles inicialmente al secretario abogado del fiscal judicial y los auxiliares la asesoría a tiempo completo de los ministros, de manera de establecer un mejor y más eficiente trabajo del despacho de los ministros </a:t>
                      </a:r>
                      <a:endParaRPr lang="es-ES"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515485">
                <a:tc>
                  <a:txBody>
                    <a:bodyPr/>
                    <a:lstStyle/>
                    <a:p>
                      <a:r>
                        <a:rPr lang="es-ES" dirty="0">
                          <a:solidFill>
                            <a:schemeClr val="tx2">
                              <a:lumMod val="50000"/>
                            </a:schemeClr>
                          </a:solidFill>
                        </a:rPr>
                        <a:t>Secretario</a:t>
                      </a:r>
                      <a:r>
                        <a:rPr lang="es-ES" baseline="0" dirty="0">
                          <a:solidFill>
                            <a:schemeClr val="tx2">
                              <a:lumMod val="50000"/>
                            </a:schemeClr>
                          </a:solidFill>
                        </a:rPr>
                        <a:t> de tribunales</a:t>
                      </a:r>
                      <a:endParaRPr lang="es-ES" dirty="0">
                        <a:solidFill>
                          <a:schemeClr val="tx2">
                            <a:lumMod val="50000"/>
                          </a:schemeClr>
                        </a:solidFill>
                      </a:endParaRPr>
                    </a:p>
                  </a:txBody>
                  <a:tcPr/>
                </a:tc>
                <a:tc>
                  <a:txBody>
                    <a:bodyPr/>
                    <a:lstStyle/>
                    <a:p>
                      <a:r>
                        <a:rPr lang="es-ES" sz="1400" kern="1200" dirty="0">
                          <a:solidFill>
                            <a:schemeClr val="dk1"/>
                          </a:solidFill>
                          <a:effectLst/>
                          <a:latin typeface="+mn-lt"/>
                          <a:ea typeface="+mn-ea"/>
                          <a:cs typeface="+mn-cs"/>
                        </a:rPr>
                        <a:t>Designar a los secretarios que cumplan los requisitos legales y concursen, como jueces de los tribunales bicéfalos que se creen </a:t>
                      </a:r>
                    </a:p>
                    <a:p>
                      <a:endParaRPr lang="es-ES"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586030">
                <a:tc>
                  <a:txBody>
                    <a:bodyPr/>
                    <a:lstStyle/>
                    <a:p>
                      <a:r>
                        <a:rPr lang="es-ES" dirty="0">
                          <a:solidFill>
                            <a:schemeClr val="tx2">
                              <a:lumMod val="50000"/>
                            </a:schemeClr>
                          </a:solidFill>
                        </a:rPr>
                        <a:t>Pro secretario de la Corte Suprema</a:t>
                      </a:r>
                    </a:p>
                  </a:txBody>
                  <a:tcPr/>
                </a:tc>
                <a:tc>
                  <a:txBody>
                    <a:bodyPr/>
                    <a:lstStyle/>
                    <a:p>
                      <a:endParaRPr lang="es-ES" sz="1400" dirty="0"/>
                    </a:p>
                  </a:txBody>
                  <a:tcPr/>
                </a:tc>
                <a:extLst>
                  <a:ext uri="{0D108BD9-81ED-4DB2-BD59-A6C34878D82A}">
                    <a16:rowId xmlns:a16="http://schemas.microsoft.com/office/drawing/2014/main" val="10004"/>
                  </a:ext>
                </a:extLst>
              </a:tr>
              <a:tr h="515485">
                <a:tc>
                  <a:txBody>
                    <a:bodyPr/>
                    <a:lstStyle/>
                    <a:p>
                      <a:r>
                        <a:rPr lang="es-ES" dirty="0">
                          <a:solidFill>
                            <a:schemeClr val="tx2">
                              <a:lumMod val="50000"/>
                            </a:schemeClr>
                          </a:solidFill>
                        </a:rPr>
                        <a:t>Relatores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latin typeface="+mn-lt"/>
                          <a:ea typeface="+mn-ea"/>
                          <a:cs typeface="+mn-cs"/>
                        </a:rPr>
                        <a:t>Disminución de estas plazas a 1 solo relator de pleno en las C. S y de Ap. que, además, se haga cargo de las causas civiles tramitadas en éstas, otro relator para la sala civil de la CS y 2 o 3 para la C. Ap. de Santiago.</a:t>
                      </a:r>
                      <a:endParaRPr lang="es-ES" sz="1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latin typeface="+mn-lt"/>
                          <a:ea typeface="+mn-ea"/>
                          <a:cs typeface="+mn-cs"/>
                        </a:rPr>
                        <a:t>, ubicándolas en el escalafón profesional.</a:t>
                      </a:r>
                      <a:endParaRPr lang="es-ES" sz="1400" kern="1200" dirty="0">
                        <a:solidFill>
                          <a:schemeClr val="dk1"/>
                        </a:solidFill>
                        <a:effectLst/>
                        <a:latin typeface="+mn-lt"/>
                        <a:ea typeface="+mn-ea"/>
                        <a:cs typeface="+mn-cs"/>
                      </a:endParaRPr>
                    </a:p>
                    <a:p>
                      <a:endParaRPr lang="es-ES"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3" name="2 Rectángulo"/>
          <p:cNvSpPr/>
          <p:nvPr/>
        </p:nvSpPr>
        <p:spPr>
          <a:xfrm>
            <a:off x="467144" y="1597380"/>
            <a:ext cx="8585415" cy="738664"/>
          </a:xfrm>
          <a:prstGeom prst="rect">
            <a:avLst/>
          </a:prstGeom>
        </p:spPr>
        <p:txBody>
          <a:bodyPr wrap="square">
            <a:spAutoFit/>
          </a:bodyPr>
          <a:lstStyle/>
          <a:p>
            <a:pPr marL="0" lvl="2">
              <a:defRPr/>
            </a:pPr>
            <a:r>
              <a:rPr lang="es-CL" sz="1400" dirty="0">
                <a:solidFill>
                  <a:schemeClr val="dk1"/>
                </a:solidFill>
              </a:rPr>
              <a:t>Se propone la reubicación o redestinación de los funcionarios del escalafón primario y de los defensores públicos de Santiago y Valparaíso hacia otras plazas de la misma categoría, en la medida que queden vacantes, con la subsecuente supresión, mediante transitorias preferencias para su inclusión en las ternas. </a:t>
            </a:r>
            <a:endParaRPr lang="es-ES" sz="1200" dirty="0">
              <a:solidFill>
                <a:schemeClr val="dk1"/>
              </a:solidFill>
            </a:endParaRPr>
          </a:p>
        </p:txBody>
      </p:sp>
    </p:spTree>
    <p:extLst>
      <p:ext uri="{BB962C8B-B14F-4D97-AF65-F5344CB8AC3E}">
        <p14:creationId xmlns:p14="http://schemas.microsoft.com/office/powerpoint/2010/main" val="411907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es-ES" sz="4400" dirty="0"/>
              <a:t>Cargos a eliminar:</a:t>
            </a:r>
            <a:br>
              <a:rPr lang="es-ES" sz="4400" dirty="0"/>
            </a:br>
            <a:r>
              <a:rPr lang="es-ES" sz="4400" dirty="0"/>
              <a:t>escalafón secundario</a:t>
            </a:r>
          </a:p>
        </p:txBody>
      </p:sp>
      <p:graphicFrame>
        <p:nvGraphicFramePr>
          <p:cNvPr id="8" name="Tabla 7"/>
          <p:cNvGraphicFramePr>
            <a:graphicFrameLocks noGrp="1"/>
          </p:cNvGraphicFramePr>
          <p:nvPr>
            <p:extLst>
              <p:ext uri="{D42A27DB-BD31-4B8C-83A1-F6EECF244321}">
                <p14:modId xmlns:p14="http://schemas.microsoft.com/office/powerpoint/2010/main" val="1918321923"/>
              </p:ext>
            </p:extLst>
          </p:nvPr>
        </p:nvGraphicFramePr>
        <p:xfrm>
          <a:off x="467144" y="1849575"/>
          <a:ext cx="8291826" cy="4109097"/>
        </p:xfrm>
        <a:graphic>
          <a:graphicData uri="http://schemas.openxmlformats.org/drawingml/2006/table">
            <a:tbl>
              <a:tblPr firstRow="1" bandRow="1">
                <a:tableStyleId>{F5AB1C69-6EDB-4FF4-983F-18BD219EF322}</a:tableStyleId>
              </a:tblPr>
              <a:tblGrid>
                <a:gridCol w="3236176">
                  <a:extLst>
                    <a:ext uri="{9D8B030D-6E8A-4147-A177-3AD203B41FA5}">
                      <a16:colId xmlns:a16="http://schemas.microsoft.com/office/drawing/2014/main" val="20000"/>
                    </a:ext>
                  </a:extLst>
                </a:gridCol>
                <a:gridCol w="5055650">
                  <a:extLst>
                    <a:ext uri="{9D8B030D-6E8A-4147-A177-3AD203B41FA5}">
                      <a16:colId xmlns:a16="http://schemas.microsoft.com/office/drawing/2014/main" val="20001"/>
                    </a:ext>
                  </a:extLst>
                </a:gridCol>
              </a:tblGrid>
              <a:tr h="851539">
                <a:tc>
                  <a:txBody>
                    <a:bodyPr/>
                    <a:lstStyle/>
                    <a:p>
                      <a:pPr algn="ctr"/>
                      <a:r>
                        <a:rPr lang="es-ES" dirty="0"/>
                        <a:t>Cargos a eliminar</a:t>
                      </a:r>
                    </a:p>
                  </a:txBody>
                  <a:tcPr/>
                </a:tc>
                <a:tc>
                  <a:txBody>
                    <a:bodyPr/>
                    <a:lstStyle/>
                    <a:p>
                      <a:pPr algn="ctr"/>
                      <a:r>
                        <a:rPr lang="es-ES" dirty="0"/>
                        <a:t>Destino</a:t>
                      </a:r>
                    </a:p>
                  </a:txBody>
                  <a:tcPr/>
                </a:tc>
                <a:extLst>
                  <a:ext uri="{0D108BD9-81ED-4DB2-BD59-A6C34878D82A}">
                    <a16:rowId xmlns:a16="http://schemas.microsoft.com/office/drawing/2014/main" val="10000"/>
                  </a:ext>
                </a:extLst>
              </a:tr>
              <a:tr h="851539">
                <a:tc>
                  <a:txBody>
                    <a:bodyPr/>
                    <a:lstStyle/>
                    <a:p>
                      <a:r>
                        <a:rPr lang="es-ES" dirty="0">
                          <a:solidFill>
                            <a:schemeClr val="tx2">
                              <a:lumMod val="50000"/>
                            </a:schemeClr>
                          </a:solidFill>
                        </a:rPr>
                        <a:t>Defensores públicos</a:t>
                      </a:r>
                    </a:p>
                  </a:txBody>
                  <a:tcPr/>
                </a:tc>
                <a:tc>
                  <a:txBody>
                    <a:bodyPr/>
                    <a:lstStyle/>
                    <a:p>
                      <a:r>
                        <a:rPr lang="es-CL" sz="1600" kern="1200" dirty="0">
                          <a:solidFill>
                            <a:schemeClr val="dk1"/>
                          </a:solidFill>
                          <a:effectLst/>
                          <a:latin typeface="+mn-lt"/>
                          <a:ea typeface="+mn-ea"/>
                          <a:cs typeface="+mn-cs"/>
                        </a:rPr>
                        <a:t>Traspaso de sus restantes y escasas funciones a un probable rediseño del Ministerio Público </a:t>
                      </a:r>
                      <a:endParaRPr lang="es-ES" sz="1600" dirty="0"/>
                    </a:p>
                  </a:txBody>
                  <a:tcPr/>
                </a:tc>
                <a:extLst>
                  <a:ext uri="{0D108BD9-81ED-4DB2-BD59-A6C34878D82A}">
                    <a16:rowId xmlns:a16="http://schemas.microsoft.com/office/drawing/2014/main" val="10001"/>
                  </a:ext>
                </a:extLst>
              </a:tr>
              <a:tr h="851539">
                <a:tc>
                  <a:txBody>
                    <a:bodyPr/>
                    <a:lstStyle/>
                    <a:p>
                      <a:r>
                        <a:rPr lang="es-ES" dirty="0">
                          <a:solidFill>
                            <a:schemeClr val="tx2">
                              <a:lumMod val="50000"/>
                            </a:schemeClr>
                          </a:solidFill>
                        </a:rPr>
                        <a:t>Archivero judicial de Santiago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kern="1200" dirty="0">
                          <a:solidFill>
                            <a:schemeClr val="dk1"/>
                          </a:solidFill>
                          <a:effectLst/>
                          <a:latin typeface="+mn-lt"/>
                          <a:ea typeface="+mn-ea"/>
                          <a:cs typeface="+mn-cs"/>
                        </a:rPr>
                        <a:t>la anexión de este archivo con el  Conservador de Bienes</a:t>
                      </a:r>
                      <a:r>
                        <a:rPr lang="es-CL" sz="1600" kern="1200" baseline="0" dirty="0">
                          <a:solidFill>
                            <a:schemeClr val="dk1"/>
                          </a:solidFill>
                          <a:effectLst/>
                          <a:latin typeface="+mn-lt"/>
                          <a:ea typeface="+mn-ea"/>
                          <a:cs typeface="+mn-cs"/>
                        </a:rPr>
                        <a:t> </a:t>
                      </a:r>
                      <a:r>
                        <a:rPr lang="es-CL" sz="1600" kern="1200" dirty="0">
                          <a:solidFill>
                            <a:schemeClr val="dk1"/>
                          </a:solidFill>
                          <a:effectLst/>
                          <a:latin typeface="+mn-lt"/>
                          <a:ea typeface="+mn-ea"/>
                          <a:cs typeface="+mn-cs"/>
                        </a:rPr>
                        <a:t>Raíces de </a:t>
                      </a:r>
                      <a:r>
                        <a:rPr lang="es-CL" sz="1600" kern="1200" dirty="0" err="1">
                          <a:solidFill>
                            <a:schemeClr val="dk1"/>
                          </a:solidFill>
                          <a:effectLst/>
                          <a:latin typeface="+mn-lt"/>
                          <a:ea typeface="+mn-ea"/>
                          <a:cs typeface="+mn-cs"/>
                        </a:rPr>
                        <a:t>Santiago;y</a:t>
                      </a:r>
                      <a:r>
                        <a:rPr lang="es-CL" sz="1600" kern="1200" dirty="0">
                          <a:solidFill>
                            <a:schemeClr val="dk1"/>
                          </a:solidFill>
                          <a:effectLst/>
                          <a:latin typeface="+mn-lt"/>
                          <a:ea typeface="+mn-ea"/>
                          <a:cs typeface="+mn-cs"/>
                        </a:rPr>
                        <a:t>/o la derogación de la exención del pago de los derechos arancelarios a toda al administración del Estado, lo que se concilia con el autofinanciamiento que se propicia en el presente.</a:t>
                      </a:r>
                      <a:endParaRPr lang="es-ES" sz="1600" kern="1200" dirty="0">
                        <a:solidFill>
                          <a:schemeClr val="dk1"/>
                        </a:solidFill>
                        <a:effectLst/>
                        <a:latin typeface="+mn-lt"/>
                        <a:ea typeface="+mn-ea"/>
                        <a:cs typeface="+mn-cs"/>
                      </a:endParaRPr>
                    </a:p>
                    <a:p>
                      <a:endParaRPr lang="es-ES" sz="1600" dirty="0"/>
                    </a:p>
                  </a:txBody>
                  <a:tcPr/>
                </a:tc>
                <a:extLst>
                  <a:ext uri="{0D108BD9-81ED-4DB2-BD59-A6C34878D82A}">
                    <a16:rowId xmlns:a16="http://schemas.microsoft.com/office/drawing/2014/main" val="10002"/>
                  </a:ext>
                </a:extLst>
              </a:tr>
              <a:tr h="851539">
                <a:tc>
                  <a:txBody>
                    <a:bodyPr/>
                    <a:lstStyle/>
                    <a:p>
                      <a:r>
                        <a:rPr lang="es-ES" dirty="0">
                          <a:solidFill>
                            <a:schemeClr val="tx2">
                              <a:lumMod val="50000"/>
                            </a:schemeClr>
                          </a:solidFill>
                        </a:rPr>
                        <a:t>Procuradores del número</a:t>
                      </a:r>
                    </a:p>
                  </a:txBody>
                  <a:tcPr/>
                </a:tc>
                <a:tc>
                  <a:txBody>
                    <a:bodyPr/>
                    <a:lstStyle/>
                    <a:p>
                      <a:r>
                        <a:rPr lang="es-ES" sz="1600" dirty="0"/>
                        <a:t>Contratar</a:t>
                      </a:r>
                      <a:r>
                        <a:rPr lang="es-ES" sz="1600" baseline="0" dirty="0"/>
                        <a:t> abogados</a:t>
                      </a:r>
                      <a:endParaRPr lang="es-E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70162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77982840"/>
              </p:ext>
            </p:extLst>
          </p:nvPr>
        </p:nvGraphicFramePr>
        <p:xfrm>
          <a:off x="467144" y="1849577"/>
          <a:ext cx="8291826" cy="3508350"/>
        </p:xfrm>
        <a:graphic>
          <a:graphicData uri="http://schemas.openxmlformats.org/drawingml/2006/table">
            <a:tbl>
              <a:tblPr firstRow="1" bandRow="1">
                <a:tableStyleId>{F5AB1C69-6EDB-4FF4-983F-18BD219EF322}</a:tableStyleId>
              </a:tblPr>
              <a:tblGrid>
                <a:gridCol w="4145913">
                  <a:extLst>
                    <a:ext uri="{9D8B030D-6E8A-4147-A177-3AD203B41FA5}">
                      <a16:colId xmlns:a16="http://schemas.microsoft.com/office/drawing/2014/main" val="20000"/>
                    </a:ext>
                  </a:extLst>
                </a:gridCol>
                <a:gridCol w="4145913">
                  <a:extLst>
                    <a:ext uri="{9D8B030D-6E8A-4147-A177-3AD203B41FA5}">
                      <a16:colId xmlns:a16="http://schemas.microsoft.com/office/drawing/2014/main" val="20001"/>
                    </a:ext>
                  </a:extLst>
                </a:gridCol>
              </a:tblGrid>
              <a:tr h="915098">
                <a:tc>
                  <a:txBody>
                    <a:bodyPr/>
                    <a:lstStyle/>
                    <a:p>
                      <a:pPr algn="ctr"/>
                      <a:r>
                        <a:rPr lang="es-ES" dirty="0"/>
                        <a:t>Cargos a eliminar</a:t>
                      </a:r>
                    </a:p>
                  </a:txBody>
                  <a:tcPr/>
                </a:tc>
                <a:tc>
                  <a:txBody>
                    <a:bodyPr/>
                    <a:lstStyle/>
                    <a:p>
                      <a:pPr algn="ctr"/>
                      <a:r>
                        <a:rPr lang="es-ES" dirty="0"/>
                        <a:t>Destino</a:t>
                      </a:r>
                    </a:p>
                  </a:txBody>
                  <a:tcPr/>
                </a:tc>
                <a:extLst>
                  <a:ext uri="{0D108BD9-81ED-4DB2-BD59-A6C34878D82A}">
                    <a16:rowId xmlns:a16="http://schemas.microsoft.com/office/drawing/2014/main" val="10000"/>
                  </a:ext>
                </a:extLst>
              </a:tr>
              <a:tr h="915098">
                <a:tc>
                  <a:txBody>
                    <a:bodyPr/>
                    <a:lstStyle/>
                    <a:p>
                      <a:r>
                        <a:rPr lang="es-ES" dirty="0">
                          <a:solidFill>
                            <a:schemeClr val="tx2">
                              <a:lumMod val="50000"/>
                            </a:schemeClr>
                          </a:solidFill>
                        </a:rPr>
                        <a:t>Oficiales de los fiscales judiciales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800" kern="1200" dirty="0">
                          <a:solidFill>
                            <a:schemeClr val="dk1"/>
                          </a:solidFill>
                          <a:effectLst/>
                          <a:latin typeface="+mn-lt"/>
                          <a:ea typeface="+mn-ea"/>
                          <a:cs typeface="+mn-cs"/>
                        </a:rPr>
                        <a:t>Reubicarlos en algún puesto vacante de similar categoría de este escalafón.</a:t>
                      </a:r>
                      <a:endParaRPr lang="es-ES" dirty="0">
                        <a:effectLst/>
                      </a:endParaRPr>
                    </a:p>
                    <a:p>
                      <a:endParaRPr lang="es-ES" dirty="0"/>
                    </a:p>
                  </a:txBody>
                  <a:tcPr/>
                </a:tc>
                <a:extLst>
                  <a:ext uri="{0D108BD9-81ED-4DB2-BD59-A6C34878D82A}">
                    <a16:rowId xmlns:a16="http://schemas.microsoft.com/office/drawing/2014/main" val="10001"/>
                  </a:ext>
                </a:extLst>
              </a:tr>
              <a:tr h="1678154">
                <a:tc>
                  <a:txBody>
                    <a:bodyPr/>
                    <a:lstStyle/>
                    <a:p>
                      <a:r>
                        <a:rPr lang="es-ES" dirty="0">
                          <a:solidFill>
                            <a:schemeClr val="tx2">
                              <a:lumMod val="50000"/>
                            </a:schemeClr>
                          </a:solidFill>
                        </a:rPr>
                        <a:t>Oficiales con nombramiento fiscal de los defensores públicos de Santiago y Valparaíso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800" kern="1200" dirty="0">
                          <a:solidFill>
                            <a:schemeClr val="dk1"/>
                          </a:solidFill>
                          <a:effectLst/>
                          <a:latin typeface="+mn-lt"/>
                          <a:ea typeface="+mn-ea"/>
                          <a:cs typeface="+mn-cs"/>
                        </a:rPr>
                        <a:t>Reubicarlos en algún puesto vacante de similar categoría de este escalafón.</a:t>
                      </a:r>
                      <a:endParaRPr lang="es-ES" dirty="0">
                        <a:effectLst/>
                      </a:endParaRPr>
                    </a:p>
                    <a:p>
                      <a:endParaRPr lang="es-ES" dirty="0"/>
                    </a:p>
                  </a:txBody>
                  <a:tcPr/>
                </a:tc>
                <a:extLst>
                  <a:ext uri="{0D108BD9-81ED-4DB2-BD59-A6C34878D82A}">
                    <a16:rowId xmlns:a16="http://schemas.microsoft.com/office/drawing/2014/main" val="10002"/>
                  </a:ext>
                </a:extLst>
              </a:tr>
            </a:tbl>
          </a:graphicData>
        </a:graphic>
      </p:graphicFrame>
      <p:sp>
        <p:nvSpPr>
          <p:cNvPr id="4" name="Título 6"/>
          <p:cNvSpPr>
            <a:spLocks noGrp="1"/>
          </p:cNvSpPr>
          <p:nvPr>
            <p:ph type="title"/>
          </p:nvPr>
        </p:nvSpPr>
        <p:spPr/>
        <p:txBody>
          <a:bodyPr/>
          <a:lstStyle/>
          <a:p>
            <a:r>
              <a:rPr lang="es-ES" sz="3600" dirty="0"/>
              <a:t>Cargos a eliminar:</a:t>
            </a:r>
            <a:br>
              <a:rPr lang="es-ES" sz="3600" dirty="0"/>
            </a:br>
            <a:r>
              <a:rPr lang="es-ES" sz="3600" dirty="0"/>
              <a:t>escalafón administrativo</a:t>
            </a:r>
          </a:p>
        </p:txBody>
      </p:sp>
    </p:spTree>
    <p:extLst>
      <p:ext uri="{BB962C8B-B14F-4D97-AF65-F5344CB8AC3E}">
        <p14:creationId xmlns:p14="http://schemas.microsoft.com/office/powerpoint/2010/main" val="13172145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9462" y="314213"/>
            <a:ext cx="8364537" cy="1365997"/>
          </a:xfrm>
        </p:spPr>
        <p:txBody>
          <a:bodyPr/>
          <a:lstStyle/>
          <a:p>
            <a:r>
              <a:rPr lang="es-ES" dirty="0"/>
              <a:t>El encargo al equipo consultor</a:t>
            </a:r>
            <a:br>
              <a:rPr lang="es-ES" dirty="0"/>
            </a:br>
            <a:r>
              <a:rPr lang="es-ES" sz="2000" dirty="0"/>
              <a:t>Términos de referencia  </a:t>
            </a:r>
            <a:r>
              <a:rPr lang="es-ES" sz="2000" b="1" dirty="0"/>
              <a:t>Consultoría: 2P1.4 </a:t>
            </a:r>
            <a:r>
              <a:rPr lang="es-ES" sz="2000" dirty="0"/>
              <a:t>	</a:t>
            </a:r>
            <a:br>
              <a:rPr lang="es-ES" sz="2000" dirty="0"/>
            </a:br>
            <a:r>
              <a:rPr lang="es-ES" sz="2000" dirty="0"/>
              <a:t> </a:t>
            </a:r>
            <a:endParaRPr lang="es-ES" dirty="0"/>
          </a:p>
        </p:txBody>
      </p:sp>
      <p:sp>
        <p:nvSpPr>
          <p:cNvPr id="3" name="2 Marcador de contenido"/>
          <p:cNvSpPr>
            <a:spLocks noGrp="1"/>
          </p:cNvSpPr>
          <p:nvPr>
            <p:ph idx="1"/>
          </p:nvPr>
        </p:nvSpPr>
        <p:spPr>
          <a:xfrm>
            <a:off x="779462" y="1680210"/>
            <a:ext cx="7583488" cy="2032287"/>
          </a:xfrm>
        </p:spPr>
        <p:txBody>
          <a:bodyPr/>
          <a:lstStyle/>
          <a:p>
            <a:r>
              <a:rPr lang="es-ES" dirty="0"/>
              <a:t>“Se plantea la necesidad de revisar y mejorar los planes de carrera, tanto judicial como funcionaria. </a:t>
            </a:r>
          </a:p>
          <a:p>
            <a:r>
              <a:rPr lang="es-ES" dirty="0"/>
              <a:t>Aparte de la necesidad de </a:t>
            </a:r>
            <a:r>
              <a:rPr lang="es-ES" b="1" u="sng" dirty="0"/>
              <a:t>proponer planes adecuados</a:t>
            </a:r>
            <a:r>
              <a:rPr lang="es-ES" dirty="0"/>
              <a:t>, que indiquen las </a:t>
            </a:r>
            <a:r>
              <a:rPr lang="es-ES" b="1" u="sng" dirty="0"/>
              <a:t>posibilidades de promoción o de avance</a:t>
            </a:r>
            <a:r>
              <a:rPr lang="es-ES" dirty="0"/>
              <a:t> en la respectiva carrera para cada etapa de la misma, se requiere compatibilizar esta situación con los </a:t>
            </a:r>
            <a:r>
              <a:rPr lang="es-ES" b="1" u="sng" dirty="0"/>
              <a:t>requerimientos efectivos de personal que se tienen en el país”. </a:t>
            </a:r>
          </a:p>
        </p:txBody>
      </p:sp>
    </p:spTree>
    <p:extLst>
      <p:ext uri="{BB962C8B-B14F-4D97-AF65-F5344CB8AC3E}">
        <p14:creationId xmlns:p14="http://schemas.microsoft.com/office/powerpoint/2010/main" val="12611005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19264800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764632" y="470387"/>
            <a:ext cx="3741041" cy="369332"/>
          </a:xfrm>
          <a:prstGeom prst="rect">
            <a:avLst/>
          </a:prstGeom>
          <a:noFill/>
        </p:spPr>
        <p:txBody>
          <a:bodyPr wrap="none" rtlCol="0">
            <a:spAutoFit/>
          </a:bodyPr>
          <a:lstStyle/>
          <a:p>
            <a:r>
              <a:rPr lang="es-ES" dirty="0"/>
              <a:t>FUNDAMENTO DE  LAS PROPUESTAS</a:t>
            </a:r>
          </a:p>
        </p:txBody>
      </p:sp>
    </p:spTree>
    <p:extLst>
      <p:ext uri="{BB962C8B-B14F-4D97-AF65-F5344CB8AC3E}">
        <p14:creationId xmlns:p14="http://schemas.microsoft.com/office/powerpoint/2010/main" val="1482951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Graphic spid="4" grpId="2">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OTRO FACTOR CLAVE: GESTIÓN DE PERSONAS</a:t>
            </a:r>
          </a:p>
        </p:txBody>
      </p:sp>
      <p:pic>
        <p:nvPicPr>
          <p:cNvPr id="4" name="Imagen 3"/>
          <p:cNvPicPr>
            <a:picLocks noChangeAspect="1"/>
          </p:cNvPicPr>
          <p:nvPr/>
        </p:nvPicPr>
        <p:blipFill>
          <a:blip r:embed="rId2" cstate="print"/>
          <a:stretch>
            <a:fillRect/>
          </a:stretch>
        </p:blipFill>
        <p:spPr>
          <a:xfrm>
            <a:off x="179512" y="1556792"/>
            <a:ext cx="8964488" cy="3758084"/>
          </a:xfrm>
          <a:prstGeom prst="rect">
            <a:avLst/>
          </a:prstGeom>
        </p:spPr>
      </p:pic>
    </p:spTree>
    <p:extLst>
      <p:ext uri="{BB962C8B-B14F-4D97-AF65-F5344CB8AC3E}">
        <p14:creationId xmlns:p14="http://schemas.microsoft.com/office/powerpoint/2010/main" val="19136821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Imagen 14"/>
          <p:cNvPicPr>
            <a:picLocks noChangeAspect="1"/>
          </p:cNvPicPr>
          <p:nvPr/>
        </p:nvPicPr>
        <p:blipFill>
          <a:blip r:embed="rId2" cstate="print">
            <a:alphaModFix amt="64000"/>
          </a:blip>
          <a:stretch>
            <a:fillRect/>
          </a:stretch>
        </p:blipFill>
        <p:spPr>
          <a:xfrm>
            <a:off x="492063" y="949158"/>
            <a:ext cx="8964488" cy="578852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isometricTopUp"/>
            <a:lightRig rig="soft" dir="t"/>
          </a:scene3d>
          <a:sp3d contourW="12700" prstMaterial="matte">
            <a:bevelT w="63500" h="50800"/>
            <a:contourClr>
              <a:srgbClr val="C0C0C0"/>
            </a:contourClr>
          </a:sp3d>
        </p:spPr>
      </p:pic>
      <p:sp>
        <p:nvSpPr>
          <p:cNvPr id="11" name="Elipse 10"/>
          <p:cNvSpPr/>
          <p:nvPr/>
        </p:nvSpPr>
        <p:spPr>
          <a:xfrm>
            <a:off x="1500850" y="2064416"/>
            <a:ext cx="6345737" cy="3592261"/>
          </a:xfrm>
          <a:prstGeom prst="ellipse">
            <a:avLst/>
          </a:prstGeom>
          <a:solidFill>
            <a:srgbClr val="660066"/>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bg1"/>
              </a:solidFill>
            </a:endParaRPr>
          </a:p>
        </p:txBody>
      </p:sp>
      <p:sp>
        <p:nvSpPr>
          <p:cNvPr id="7" name="Elipse 6"/>
          <p:cNvSpPr/>
          <p:nvPr/>
        </p:nvSpPr>
        <p:spPr>
          <a:xfrm>
            <a:off x="2265705" y="2309731"/>
            <a:ext cx="4715007" cy="2827456"/>
          </a:xfrm>
          <a:prstGeom prst="ellipse">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bg1"/>
              </a:solidFill>
            </a:endParaRPr>
          </a:p>
        </p:txBody>
      </p:sp>
      <p:sp>
        <p:nvSpPr>
          <p:cNvPr id="6" name="Elipse 5"/>
          <p:cNvSpPr/>
          <p:nvPr/>
        </p:nvSpPr>
        <p:spPr>
          <a:xfrm>
            <a:off x="3004745" y="2518089"/>
            <a:ext cx="3394642" cy="2128468"/>
          </a:xfrm>
          <a:prstGeom prst="ellipse">
            <a:avLst/>
          </a:prstGeom>
          <a:solidFill>
            <a:schemeClr val="accent2"/>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bg1"/>
              </a:solidFill>
            </a:endParaRPr>
          </a:p>
        </p:txBody>
      </p:sp>
      <p:sp>
        <p:nvSpPr>
          <p:cNvPr id="5" name="Elipse 4"/>
          <p:cNvSpPr/>
          <p:nvPr/>
        </p:nvSpPr>
        <p:spPr>
          <a:xfrm>
            <a:off x="3630142" y="2855115"/>
            <a:ext cx="2382018" cy="1298727"/>
          </a:xfrm>
          <a:prstGeom prst="ellipse">
            <a:avLst/>
          </a:prstGeom>
          <a:solidFill>
            <a:srgbClr val="5ACEF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solidFill>
                <a:srgbClr val="000000"/>
              </a:solidFill>
            </a:endParaRPr>
          </a:p>
          <a:p>
            <a:pPr algn="ctr"/>
            <a:r>
              <a:rPr lang="es-ES" dirty="0">
                <a:solidFill>
                  <a:srgbClr val="000000"/>
                </a:solidFill>
              </a:rPr>
              <a:t>Jurisdiccional</a:t>
            </a:r>
          </a:p>
        </p:txBody>
      </p:sp>
      <p:sp>
        <p:nvSpPr>
          <p:cNvPr id="9" name="CuadroTexto 8"/>
          <p:cNvSpPr txBox="1"/>
          <p:nvPr/>
        </p:nvSpPr>
        <p:spPr>
          <a:xfrm>
            <a:off x="4055181" y="4767855"/>
            <a:ext cx="1582935" cy="369332"/>
          </a:xfrm>
          <a:prstGeom prst="rect">
            <a:avLst/>
          </a:prstGeom>
          <a:noFill/>
        </p:spPr>
        <p:txBody>
          <a:bodyPr wrap="none" rtlCol="0">
            <a:spAutoFit/>
          </a:bodyPr>
          <a:lstStyle/>
          <a:p>
            <a:r>
              <a:rPr lang="es-ES" dirty="0">
                <a:solidFill>
                  <a:srgbClr val="FFFFFF"/>
                </a:solidFill>
              </a:rPr>
              <a:t>Administrativo</a:t>
            </a:r>
          </a:p>
        </p:txBody>
      </p:sp>
      <p:sp>
        <p:nvSpPr>
          <p:cNvPr id="12" name="CuadroTexto 11"/>
          <p:cNvSpPr txBox="1"/>
          <p:nvPr/>
        </p:nvSpPr>
        <p:spPr>
          <a:xfrm>
            <a:off x="3579952" y="5226696"/>
            <a:ext cx="2442245" cy="369332"/>
          </a:xfrm>
          <a:prstGeom prst="rect">
            <a:avLst/>
          </a:prstGeom>
          <a:noFill/>
        </p:spPr>
        <p:txBody>
          <a:bodyPr wrap="none" rtlCol="0">
            <a:spAutoFit/>
          </a:bodyPr>
          <a:lstStyle/>
          <a:p>
            <a:r>
              <a:rPr lang="es-ES" dirty="0">
                <a:solidFill>
                  <a:srgbClr val="FFFFFF"/>
                </a:solidFill>
              </a:rPr>
              <a:t>Auxiliares de la Justicia</a:t>
            </a:r>
          </a:p>
        </p:txBody>
      </p:sp>
      <p:sp>
        <p:nvSpPr>
          <p:cNvPr id="13" name="Flecha a la derecha con bandas 12"/>
          <p:cNvSpPr/>
          <p:nvPr/>
        </p:nvSpPr>
        <p:spPr>
          <a:xfrm rot="16200000">
            <a:off x="3180733" y="1698560"/>
            <a:ext cx="3102516" cy="484632"/>
          </a:xfrm>
          <a:prstGeom prst="striped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p:nvSpPr>
        <p:spPr>
          <a:xfrm>
            <a:off x="3754413" y="1121349"/>
            <a:ext cx="2119804" cy="923330"/>
          </a:xfrm>
          <a:prstGeom prst="rect">
            <a:avLst/>
          </a:prstGeom>
          <a:noFill/>
          <a:ln>
            <a:noFill/>
          </a:ln>
        </p:spPr>
        <p:txBody>
          <a:bodyPr wrap="none" lIns="91440" tIns="45720" rIns="91440" bIns="45720">
            <a:spAutoFit/>
          </a:bodyPr>
          <a:lstStyle/>
          <a:p>
            <a:pPr algn="ctr"/>
            <a:r>
              <a:rPr lang="es-ES_tradnl"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Misión</a:t>
            </a:r>
          </a:p>
        </p:txBody>
      </p:sp>
      <p:sp>
        <p:nvSpPr>
          <p:cNvPr id="8" name="CuadroTexto 7"/>
          <p:cNvSpPr txBox="1"/>
          <p:nvPr/>
        </p:nvSpPr>
        <p:spPr>
          <a:xfrm>
            <a:off x="4055181" y="4300229"/>
            <a:ext cx="1269398" cy="369332"/>
          </a:xfrm>
          <a:prstGeom prst="rect">
            <a:avLst/>
          </a:prstGeom>
          <a:noFill/>
        </p:spPr>
        <p:txBody>
          <a:bodyPr wrap="none" rtlCol="0">
            <a:spAutoFit/>
            <a:scene3d>
              <a:camera prst="perspectiveFront" fov="1200000"/>
              <a:lightRig rig="threePt" dir="t"/>
            </a:scene3d>
          </a:bodyPr>
          <a:lstStyle/>
          <a:p>
            <a:r>
              <a:rPr lang="es-ES" dirty="0">
                <a:solidFill>
                  <a:schemeClr val="bg1"/>
                </a:solidFill>
              </a:rPr>
              <a:t>Profesional</a:t>
            </a:r>
          </a:p>
        </p:txBody>
      </p:sp>
      <p:sp>
        <p:nvSpPr>
          <p:cNvPr id="17" name="CuadroTexto 16"/>
          <p:cNvSpPr txBox="1"/>
          <p:nvPr/>
        </p:nvSpPr>
        <p:spPr>
          <a:xfrm>
            <a:off x="490707" y="280737"/>
            <a:ext cx="2654956" cy="369332"/>
          </a:xfrm>
          <a:prstGeom prst="rect">
            <a:avLst/>
          </a:prstGeom>
          <a:noFill/>
        </p:spPr>
        <p:txBody>
          <a:bodyPr wrap="none" rtlCol="0">
            <a:spAutoFit/>
          </a:bodyPr>
          <a:lstStyle/>
          <a:p>
            <a:r>
              <a:rPr lang="es-ES" dirty="0"/>
              <a:t>FUNCIONES Y PROCESOS</a:t>
            </a:r>
          </a:p>
        </p:txBody>
      </p:sp>
    </p:spTree>
    <p:extLst>
      <p:ext uri="{BB962C8B-B14F-4D97-AF65-F5344CB8AC3E}">
        <p14:creationId xmlns:p14="http://schemas.microsoft.com/office/powerpoint/2010/main" val="613906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6" grpId="0" animBg="1"/>
      <p:bldP spid="5" grpId="0" animBg="1"/>
      <p:bldP spid="9" grpId="0"/>
      <p:bldP spid="12" grpId="0"/>
      <p:bldP spid="13" grpId="0" animBg="1"/>
      <p:bldP spid="1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Criterios básicos de la propuesta</a:t>
            </a:r>
          </a:p>
        </p:txBody>
      </p:sp>
      <p:sp>
        <p:nvSpPr>
          <p:cNvPr id="4" name="3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16791934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094969890"/>
              </p:ext>
            </p:extLst>
          </p:nvPr>
        </p:nvGraphicFramePr>
        <p:xfrm>
          <a:off x="0" y="297180"/>
          <a:ext cx="9143999" cy="6560820"/>
        </p:xfrm>
        <a:graphic>
          <a:graphicData uri="http://schemas.openxmlformats.org/drawingml/2006/table">
            <a:tbl>
              <a:tblPr>
                <a:tableStyleId>{5C22544A-7EE6-4342-B048-85BDC9FD1C3A}</a:tableStyleId>
              </a:tblPr>
              <a:tblGrid>
                <a:gridCol w="2171700">
                  <a:extLst>
                    <a:ext uri="{9D8B030D-6E8A-4147-A177-3AD203B41FA5}">
                      <a16:colId xmlns:a16="http://schemas.microsoft.com/office/drawing/2014/main" val="20000"/>
                    </a:ext>
                  </a:extLst>
                </a:gridCol>
                <a:gridCol w="6972299">
                  <a:extLst>
                    <a:ext uri="{9D8B030D-6E8A-4147-A177-3AD203B41FA5}">
                      <a16:colId xmlns:a16="http://schemas.microsoft.com/office/drawing/2014/main" val="20001"/>
                    </a:ext>
                  </a:extLst>
                </a:gridCol>
              </a:tblGrid>
              <a:tr h="250370">
                <a:tc>
                  <a:txBody>
                    <a:bodyPr/>
                    <a:lstStyle/>
                    <a:p>
                      <a:pPr algn="ctr" fontAlgn="ctr"/>
                      <a:r>
                        <a:rPr lang="es-ES" sz="1400" b="1" u="none" strike="noStrike" dirty="0">
                          <a:solidFill>
                            <a:srgbClr val="000000"/>
                          </a:solidFill>
                          <a:effectLst/>
                        </a:rPr>
                        <a:t>Propuesta</a:t>
                      </a:r>
                      <a:endParaRPr lang="es-ES" sz="1400" b="1" i="0" u="none" strike="noStrike" dirty="0">
                        <a:solidFill>
                          <a:srgbClr val="000000"/>
                        </a:solidFill>
                        <a:effectLst/>
                        <a:latin typeface="Calibri"/>
                      </a:endParaRPr>
                    </a:p>
                  </a:txBody>
                  <a:tcPr marL="4905" marR="4905" marT="4905" marB="0" anchor="ctr">
                    <a:solidFill>
                      <a:srgbClr val="5ACEF9"/>
                    </a:solidFill>
                  </a:tcPr>
                </a:tc>
                <a:tc>
                  <a:txBody>
                    <a:bodyPr/>
                    <a:lstStyle/>
                    <a:p>
                      <a:pPr algn="ctr" fontAlgn="ctr"/>
                      <a:r>
                        <a:rPr lang="es-ES" sz="1400" b="1" u="none" strike="noStrike" dirty="0">
                          <a:solidFill>
                            <a:srgbClr val="000000"/>
                          </a:solidFill>
                          <a:effectLst/>
                        </a:rPr>
                        <a:t>Diagnóstico relacionado (cualitativo)</a:t>
                      </a:r>
                      <a:endParaRPr lang="es-ES" sz="1400" b="1" i="0" u="none" strike="noStrike" dirty="0">
                        <a:solidFill>
                          <a:srgbClr val="000000"/>
                        </a:solidFill>
                        <a:effectLst/>
                        <a:latin typeface="Calibri"/>
                      </a:endParaRPr>
                    </a:p>
                  </a:txBody>
                  <a:tcPr marL="4905" marR="4905" marT="4905" marB="0" anchor="ctr">
                    <a:solidFill>
                      <a:srgbClr val="5ACEF9"/>
                    </a:solidFill>
                  </a:tcPr>
                </a:tc>
                <a:extLst>
                  <a:ext uri="{0D108BD9-81ED-4DB2-BD59-A6C34878D82A}">
                    <a16:rowId xmlns:a16="http://schemas.microsoft.com/office/drawing/2014/main" val="10000"/>
                  </a:ext>
                </a:extLst>
              </a:tr>
              <a:tr h="751113">
                <a:tc rowSpan="3">
                  <a:txBody>
                    <a:bodyPr/>
                    <a:lstStyle/>
                    <a:p>
                      <a:pPr algn="l" fontAlgn="ctr"/>
                      <a:r>
                        <a:rPr lang="es-ES" sz="1200" u="none" strike="noStrike" dirty="0">
                          <a:solidFill>
                            <a:srgbClr val="000000"/>
                          </a:solidFill>
                          <a:effectLst/>
                        </a:rPr>
                        <a:t>1. Se mantiene el concepto de escalafón como elemento estructurante de la carrera judicial y funcionaria.</a:t>
                      </a:r>
                      <a:endParaRPr lang="es-ES" sz="1200" b="0" i="0" u="none" strike="noStrike" dirty="0">
                        <a:solidFill>
                          <a:srgbClr val="000000"/>
                        </a:solidFill>
                        <a:effectLst/>
                        <a:latin typeface="Calibri"/>
                      </a:endParaRPr>
                    </a:p>
                  </a:txBody>
                  <a:tcPr marL="4905" marR="4905" marT="4905" marB="0" anchor="ctr">
                    <a:solidFill>
                      <a:schemeClr val="bg1">
                        <a:lumMod val="20000"/>
                        <a:lumOff val="80000"/>
                      </a:schemeClr>
                    </a:solidFill>
                  </a:tcPr>
                </a:tc>
                <a:tc>
                  <a:txBody>
                    <a:bodyPr/>
                    <a:lstStyle/>
                    <a:p>
                      <a:pPr algn="l" fontAlgn="ctr"/>
                      <a:r>
                        <a:rPr lang="es-ES" sz="1100" u="none" strike="noStrike" dirty="0">
                          <a:solidFill>
                            <a:srgbClr val="000000"/>
                          </a:solidFill>
                          <a:effectLst/>
                        </a:rPr>
                        <a:t>i. El concepto de escalafón permite distinguir la diferenciación básica entre los funcionarios del Poder Judicial: aquellos que ejercen la judicatura (y que para operar con independencia e imparcialidad tienen la garantía de la inamovilidad) y aquellos que apoyan esta labor.</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1"/>
                  </a:ext>
                </a:extLst>
              </a:tr>
              <a:tr h="867356">
                <a:tc vMerge="1">
                  <a:txBody>
                    <a:bodyPr/>
                    <a:lstStyle/>
                    <a:p>
                      <a:endParaRPr lang="es-ES"/>
                    </a:p>
                  </a:txBody>
                  <a:tcPr/>
                </a:tc>
                <a:tc>
                  <a:txBody>
                    <a:bodyPr/>
                    <a:lstStyle/>
                    <a:p>
                      <a:pPr algn="l" fontAlgn="ctr"/>
                      <a:r>
                        <a:rPr lang="es-ES" sz="1100" u="none" strike="noStrike" dirty="0">
                          <a:solidFill>
                            <a:srgbClr val="000000"/>
                          </a:solidFill>
                          <a:effectLst/>
                        </a:rPr>
                        <a:t>ii. Se opta por mantener los escalafones de empleados y secundario, que cuentan con identidad y asociaciones gremiales propias, así como problemas que les son específicos. Mantener esta estructura resulta recomendable para minimizar los impactos normativos que una modificación en este sentido pudiera tener. </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2"/>
                  </a:ext>
                </a:extLst>
              </a:tr>
              <a:tr h="842496">
                <a:tc vMerge="1">
                  <a:txBody>
                    <a:bodyPr/>
                    <a:lstStyle/>
                    <a:p>
                      <a:endParaRPr lang="es-ES"/>
                    </a:p>
                  </a:txBody>
                  <a:tcPr/>
                </a:tc>
                <a:tc>
                  <a:txBody>
                    <a:bodyPr/>
                    <a:lstStyle/>
                    <a:p>
                      <a:pPr algn="l" fontAlgn="ctr"/>
                      <a:r>
                        <a:rPr lang="es-ES" sz="1100" u="none" strike="noStrike" dirty="0">
                          <a:solidFill>
                            <a:srgbClr val="000000"/>
                          </a:solidFill>
                          <a:effectLst/>
                        </a:rPr>
                        <a:t>iii. La creación del escalafón de auxiliares de la justicia responde a la necesidad de tratamiento distinto de todos aquellos actores externos, en la práctica efectiva, al Poder Judicial y que, por tanto, deben tener consideraciones y tratamiento diferente a los funcionarios del PJUD (internos). </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3"/>
                  </a:ext>
                </a:extLst>
              </a:tr>
              <a:tr h="1382407">
                <a:tc>
                  <a:txBody>
                    <a:bodyPr/>
                    <a:lstStyle/>
                    <a:p>
                      <a:pPr algn="l" fontAlgn="ctr"/>
                      <a:r>
                        <a:rPr lang="es-ES" sz="1200" u="none" strike="noStrike" dirty="0">
                          <a:solidFill>
                            <a:srgbClr val="000000"/>
                          </a:solidFill>
                          <a:effectLst/>
                        </a:rPr>
                        <a:t>2. Se desvincula la carrera judicial y funcionaria del territorio con el objetivo de relevar la calidad del desempeño.</a:t>
                      </a:r>
                      <a:endParaRPr lang="es-ES" sz="1200" b="0" i="0" u="none" strike="noStrike" dirty="0">
                        <a:solidFill>
                          <a:srgbClr val="000000"/>
                        </a:solidFill>
                        <a:effectLst/>
                        <a:latin typeface="Calibri"/>
                      </a:endParaRPr>
                    </a:p>
                  </a:txBody>
                  <a:tcPr marL="4905" marR="4905" marT="4905" marB="0" anchor="ctr">
                    <a:solidFill>
                      <a:schemeClr val="bg1">
                        <a:lumMod val="20000"/>
                        <a:lumOff val="80000"/>
                      </a:schemeClr>
                    </a:solidFill>
                  </a:tcPr>
                </a:tc>
                <a:tc>
                  <a:txBody>
                    <a:bodyPr/>
                    <a:lstStyle/>
                    <a:p>
                      <a:pPr algn="l" fontAlgn="ctr"/>
                      <a:r>
                        <a:rPr lang="es-ES" sz="1100" u="none" strike="noStrike" dirty="0">
                          <a:solidFill>
                            <a:srgbClr val="000000"/>
                          </a:solidFill>
                          <a:effectLst/>
                        </a:rPr>
                        <a:t>En el diagnóstico cualitativo fue recurrente y consistentemente argumentada la necesidad de superar este ordenamiento: a) la movilidad territorial se ve dificultada por el </a:t>
                      </a:r>
                      <a:r>
                        <a:rPr lang="es-ES" sz="1100" u="none" strike="noStrike" dirty="0" err="1">
                          <a:solidFill>
                            <a:srgbClr val="000000"/>
                          </a:solidFill>
                          <a:effectLst/>
                        </a:rPr>
                        <a:t>copamiento</a:t>
                      </a:r>
                      <a:r>
                        <a:rPr lang="es-ES" sz="1100" u="none" strike="noStrike" dirty="0">
                          <a:solidFill>
                            <a:srgbClr val="000000"/>
                          </a:solidFill>
                          <a:effectLst/>
                        </a:rPr>
                        <a:t>  de los actuales cargos; b) la </a:t>
                      </a:r>
                      <a:r>
                        <a:rPr lang="es-ES" sz="1100" u="none" strike="noStrike" dirty="0" err="1">
                          <a:solidFill>
                            <a:srgbClr val="000000"/>
                          </a:solidFill>
                          <a:effectLst/>
                        </a:rPr>
                        <a:t>itinerancia</a:t>
                      </a:r>
                      <a:r>
                        <a:rPr lang="es-ES" sz="1100" u="none" strike="noStrike" dirty="0">
                          <a:solidFill>
                            <a:srgbClr val="000000"/>
                          </a:solidFill>
                          <a:effectLst/>
                        </a:rPr>
                        <a:t> territorial, además de implicar desarraigos, tiene costos familiares significativos; c) dificulta la especialización del juez respecto las problemáticas particulares que presenta cada territorio; d) la diferenciación salarial asociada al criterio geográfico no se condice siempre con la complejidad y cantidad de causas que se ventilan.</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4"/>
                  </a:ext>
                </a:extLst>
              </a:tr>
              <a:tr h="938891">
                <a:tc>
                  <a:txBody>
                    <a:bodyPr/>
                    <a:lstStyle/>
                    <a:p>
                      <a:pPr algn="l" fontAlgn="ctr"/>
                      <a:r>
                        <a:rPr lang="es-ES" sz="1200" u="none" strike="noStrike" dirty="0">
                          <a:solidFill>
                            <a:srgbClr val="000000"/>
                          </a:solidFill>
                          <a:effectLst/>
                        </a:rPr>
                        <a:t>3. Se propone un sistema de carrera en red, que considere movilidad horizontal y en algunos casos vertical.</a:t>
                      </a:r>
                      <a:endParaRPr lang="es-ES" sz="1200" b="0" i="0" u="none" strike="noStrike" dirty="0">
                        <a:solidFill>
                          <a:srgbClr val="000000"/>
                        </a:solidFill>
                        <a:effectLst/>
                        <a:latin typeface="Calibri"/>
                      </a:endParaRPr>
                    </a:p>
                  </a:txBody>
                  <a:tcPr marL="4905" marR="4905" marT="4905" marB="0" anchor="ctr">
                    <a:solidFill>
                      <a:schemeClr val="bg1">
                        <a:lumMod val="20000"/>
                        <a:lumOff val="80000"/>
                      </a:schemeClr>
                    </a:solidFill>
                  </a:tcPr>
                </a:tc>
                <a:tc>
                  <a:txBody>
                    <a:bodyPr/>
                    <a:lstStyle/>
                    <a:p>
                      <a:pPr algn="l" fontAlgn="ctr"/>
                      <a:r>
                        <a:rPr lang="es-ES" sz="1100" u="none" strike="noStrike" dirty="0">
                          <a:solidFill>
                            <a:srgbClr val="000000"/>
                          </a:solidFill>
                          <a:effectLst/>
                        </a:rPr>
                        <a:t>En el diagnóstico cualitativo fue recurrente, en todos los escalafones, admitir que los ascensos en cargos y grados están estancados, a partir del ingreso masivo de funcionarios aparejado a las reformas procesales, con la consiguiente inhibición para lograr el desarrollo profesional y su consiguiente incremento salarial que permita mejorar el nivel de vida.</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5"/>
                  </a:ext>
                </a:extLst>
              </a:tr>
              <a:tr h="695675">
                <a:tc>
                  <a:txBody>
                    <a:bodyPr/>
                    <a:lstStyle/>
                    <a:p>
                      <a:pPr algn="l" fontAlgn="ctr"/>
                      <a:r>
                        <a:rPr lang="es-ES" sz="1200" u="none" strike="noStrike" dirty="0">
                          <a:solidFill>
                            <a:srgbClr val="000000"/>
                          </a:solidFill>
                          <a:effectLst/>
                        </a:rPr>
                        <a:t>4. Adecuación de los escalafones a las demandas de las reformas procesales.</a:t>
                      </a:r>
                      <a:endParaRPr lang="es-ES" sz="1200" b="0" i="0" u="none" strike="noStrike" dirty="0">
                        <a:solidFill>
                          <a:srgbClr val="000000"/>
                        </a:solidFill>
                        <a:effectLst/>
                        <a:latin typeface="Calibri"/>
                      </a:endParaRPr>
                    </a:p>
                  </a:txBody>
                  <a:tcPr marL="4905" marR="4905" marT="4905" marB="0" anchor="ctr">
                    <a:solidFill>
                      <a:schemeClr val="bg1">
                        <a:lumMod val="20000"/>
                        <a:lumOff val="80000"/>
                      </a:schemeClr>
                    </a:solidFill>
                  </a:tcPr>
                </a:tc>
                <a:tc>
                  <a:txBody>
                    <a:bodyPr/>
                    <a:lstStyle/>
                    <a:p>
                      <a:pPr algn="l" fontAlgn="ctr"/>
                      <a:r>
                        <a:rPr lang="es-ES" sz="1100" u="none" strike="noStrike" dirty="0">
                          <a:solidFill>
                            <a:srgbClr val="000000"/>
                          </a:solidFill>
                          <a:effectLst/>
                        </a:rPr>
                        <a:t>Los argumentos para justificar esta propuesta deben buscarse en el diagnóstico documental, dado que en el cualitativo no fue un tema explicitado por los entrevistados (específicamente, eliminación de cargos obsoletos por las reformas).</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6"/>
                  </a:ext>
                </a:extLst>
              </a:tr>
              <a:tr h="832512">
                <a:tc>
                  <a:txBody>
                    <a:bodyPr/>
                    <a:lstStyle/>
                    <a:p>
                      <a:pPr algn="l" fontAlgn="ctr"/>
                      <a:r>
                        <a:rPr lang="es-ES" sz="1200" u="none" strike="noStrike" dirty="0">
                          <a:solidFill>
                            <a:srgbClr val="000000"/>
                          </a:solidFill>
                          <a:effectLst/>
                        </a:rPr>
                        <a:t>5. Estructura de 4 escalafones (jurisdiccional; profesional; administrativo; auxiliares de la justicia) </a:t>
                      </a:r>
                      <a:endParaRPr lang="es-ES" sz="1200" b="0" i="0" u="none" strike="noStrike" dirty="0">
                        <a:solidFill>
                          <a:srgbClr val="000000"/>
                        </a:solidFill>
                        <a:effectLst/>
                        <a:latin typeface="Calibri"/>
                      </a:endParaRPr>
                    </a:p>
                  </a:txBody>
                  <a:tcPr marL="4905" marR="4905" marT="4905" marB="0" anchor="ctr">
                    <a:solidFill>
                      <a:schemeClr val="bg1">
                        <a:lumMod val="20000"/>
                        <a:lumOff val="80000"/>
                      </a:schemeClr>
                    </a:solidFill>
                  </a:tcPr>
                </a:tc>
                <a:tc>
                  <a:txBody>
                    <a:bodyPr/>
                    <a:lstStyle/>
                    <a:p>
                      <a:pPr algn="l" fontAlgn="ctr"/>
                      <a:r>
                        <a:rPr lang="es-ES" sz="1100" u="none" strike="noStrike" dirty="0">
                          <a:solidFill>
                            <a:srgbClr val="000000"/>
                          </a:solidFill>
                          <a:effectLst/>
                        </a:rPr>
                        <a:t>Ver respuesta asociada a ítem 1.</a:t>
                      </a:r>
                      <a:endParaRPr lang="es-ES" sz="1100" b="0" i="0" u="none" strike="noStrike" dirty="0">
                        <a:solidFill>
                          <a:srgbClr val="000000"/>
                        </a:solidFill>
                        <a:effectLst/>
                        <a:latin typeface="Calibri"/>
                      </a:endParaRPr>
                    </a:p>
                  </a:txBody>
                  <a:tcPr marL="4905" marR="4905" marT="490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71973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Propuestas generales</a:t>
            </a:r>
          </a:p>
        </p:txBody>
      </p:sp>
      <p:sp>
        <p:nvSpPr>
          <p:cNvPr id="4" name="3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37211537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Ángulos.thmx</Template>
  <TotalTime>1957</TotalTime>
  <Words>2136</Words>
  <Application>Microsoft Office PowerPoint</Application>
  <PresentationFormat>Presentación en pantalla (4:3)</PresentationFormat>
  <Paragraphs>126</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Franklin Gothic Book</vt:lpstr>
      <vt:lpstr>Franklin Gothic Medium</vt:lpstr>
      <vt:lpstr>Wingdings</vt:lpstr>
      <vt:lpstr>Ángulos</vt:lpstr>
      <vt:lpstr> Lineamientos de la propuesta de carrera judicial y funcionaria </vt:lpstr>
      <vt:lpstr>OBJETIVOS DE LA REUNIÓN</vt:lpstr>
      <vt:lpstr>El encargo al equipo consultor Términos de referencia  Consultoría: 2P1.4    </vt:lpstr>
      <vt:lpstr>Presentación de PowerPoint</vt:lpstr>
      <vt:lpstr>OTRO FACTOR CLAVE: GESTIÓN DE PERSONAS</vt:lpstr>
      <vt:lpstr>Presentación de PowerPoint</vt:lpstr>
      <vt:lpstr>Criterios básicos de la propuesta</vt:lpstr>
      <vt:lpstr>Presentación de PowerPoint</vt:lpstr>
      <vt:lpstr>Propuestas generales</vt:lpstr>
      <vt:lpstr>Presentación de PowerPoint</vt:lpstr>
      <vt:lpstr>Presentación de PowerPoint</vt:lpstr>
      <vt:lpstr>Presentación de PowerPoint</vt:lpstr>
      <vt:lpstr>Presentación de PowerPoint</vt:lpstr>
      <vt:lpstr>Propuestas escalafón jurisdiccional</vt:lpstr>
      <vt:lpstr>Presentación de PowerPoint</vt:lpstr>
      <vt:lpstr>Propuestas escalafón profesional</vt:lpstr>
      <vt:lpstr>Presentación de PowerPoint</vt:lpstr>
      <vt:lpstr>Propuestas escalafón administrativo</vt:lpstr>
      <vt:lpstr>Agrupación por Familia de Cargos</vt:lpstr>
      <vt:lpstr>Propuestas escalafón auxiliares de la justicia</vt:lpstr>
      <vt:lpstr>Adecuación de escalafones a necesidades actuales</vt:lpstr>
      <vt:lpstr>Cargos a eliminar: escalafón primario</vt:lpstr>
      <vt:lpstr>Cargos a eliminar: escalafón secundario</vt:lpstr>
      <vt:lpstr>Cargos a eliminar: escalafón administrativo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y propuesta de carrera judicial y funcionaria</dc:title>
  <dc:creator>jonathan muñoz</dc:creator>
  <cp:lastModifiedBy>Marcela Segovia Aravena</cp:lastModifiedBy>
  <cp:revision>89</cp:revision>
  <cp:lastPrinted>2014-03-31T18:58:41Z</cp:lastPrinted>
  <dcterms:created xsi:type="dcterms:W3CDTF">2014-03-18T19:43:04Z</dcterms:created>
  <dcterms:modified xsi:type="dcterms:W3CDTF">2024-03-28T15:22:18Z</dcterms:modified>
</cp:coreProperties>
</file>